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8E21A9-C85C-4E25-9941-C061915A92A5}" v="114" dt="2025-03-19T15:52:09.4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4660"/>
  </p:normalViewPr>
  <p:slideViewPr>
    <p:cSldViewPr snapToGrid="0">
      <p:cViewPr varScale="1">
        <p:scale>
          <a:sx n="62" d="100"/>
          <a:sy n="62" d="100"/>
        </p:scale>
        <p:origin x="58" y="6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g Hoàng" userId="b966c67e38374739" providerId="LiveId" clId="{AA8E21A9-C85C-4E25-9941-C061915A92A5}"/>
    <pc:docChg chg="undo custSel addSld delSld modSld">
      <pc:chgData name="Trang Hoàng" userId="b966c67e38374739" providerId="LiveId" clId="{AA8E21A9-C85C-4E25-9941-C061915A92A5}" dt="2025-03-19T15:58:38.747" v="1220" actId="1076"/>
      <pc:docMkLst>
        <pc:docMk/>
      </pc:docMkLst>
      <pc:sldChg chg="addSp modSp mod">
        <pc:chgData name="Trang Hoàng" userId="b966c67e38374739" providerId="LiveId" clId="{AA8E21A9-C85C-4E25-9941-C061915A92A5}" dt="2025-03-19T15:58:38.747" v="1220" actId="1076"/>
        <pc:sldMkLst>
          <pc:docMk/>
          <pc:sldMk cId="4082516966" sldId="256"/>
        </pc:sldMkLst>
        <pc:spChg chg="add mod">
          <ac:chgData name="Trang Hoàng" userId="b966c67e38374739" providerId="LiveId" clId="{AA8E21A9-C85C-4E25-9941-C061915A92A5}" dt="2025-03-19T15:58:38.747" v="1220" actId="1076"/>
          <ac:spMkLst>
            <pc:docMk/>
            <pc:sldMk cId="4082516966" sldId="256"/>
            <ac:spMk id="5" creationId="{9AC29F9E-BF1D-5AFB-2EDC-3229C5C17AC2}"/>
          </ac:spMkLst>
        </pc:spChg>
      </pc:sldChg>
      <pc:sldChg chg="modTransition">
        <pc:chgData name="Trang Hoàng" userId="b966c67e38374739" providerId="LiveId" clId="{AA8E21A9-C85C-4E25-9941-C061915A92A5}" dt="2025-03-19T14:46:11.141" v="367"/>
        <pc:sldMkLst>
          <pc:docMk/>
          <pc:sldMk cId="4076858905" sldId="259"/>
        </pc:sldMkLst>
      </pc:sldChg>
      <pc:sldChg chg="addSp delSp modSp mod modTransition modAnim">
        <pc:chgData name="Trang Hoàng" userId="b966c67e38374739" providerId="LiveId" clId="{AA8E21A9-C85C-4E25-9941-C061915A92A5}" dt="2025-03-19T14:46:18.376" v="368"/>
        <pc:sldMkLst>
          <pc:docMk/>
          <pc:sldMk cId="2412227722" sldId="260"/>
        </pc:sldMkLst>
        <pc:spChg chg="add del">
          <ac:chgData name="Trang Hoàng" userId="b966c67e38374739" providerId="LiveId" clId="{AA8E21A9-C85C-4E25-9941-C061915A92A5}" dt="2025-03-19T14:20:48.830" v="10" actId="478"/>
          <ac:spMkLst>
            <pc:docMk/>
            <pc:sldMk cId="2412227722" sldId="260"/>
            <ac:spMk id="4" creationId="{874360C7-EE91-372E-9612-FABC881FBFC9}"/>
          </ac:spMkLst>
        </pc:spChg>
        <pc:spChg chg="add del mod">
          <ac:chgData name="Trang Hoàng" userId="b966c67e38374739" providerId="LiveId" clId="{AA8E21A9-C85C-4E25-9941-C061915A92A5}" dt="2025-03-19T14:22:09.235" v="42" actId="478"/>
          <ac:spMkLst>
            <pc:docMk/>
            <pc:sldMk cId="2412227722" sldId="260"/>
            <ac:spMk id="5" creationId="{C00608AC-7513-D8F8-0653-05E9CAEDEFC8}"/>
          </ac:spMkLst>
        </pc:spChg>
        <pc:spChg chg="add mod">
          <ac:chgData name="Trang Hoàng" userId="b966c67e38374739" providerId="LiveId" clId="{AA8E21A9-C85C-4E25-9941-C061915A92A5}" dt="2025-03-19T14:22:49.119" v="51" actId="1076"/>
          <ac:spMkLst>
            <pc:docMk/>
            <pc:sldMk cId="2412227722" sldId="260"/>
            <ac:spMk id="6" creationId="{915B5B8D-D21A-7C5A-E36D-554AB6D3645F}"/>
          </ac:spMkLst>
        </pc:spChg>
        <pc:picChg chg="add mod">
          <ac:chgData name="Trang Hoàng" userId="b966c67e38374739" providerId="LiveId" clId="{AA8E21A9-C85C-4E25-9941-C061915A92A5}" dt="2025-03-19T14:20:56.912" v="13" actId="14100"/>
          <ac:picMkLst>
            <pc:docMk/>
            <pc:sldMk cId="2412227722" sldId="260"/>
            <ac:picMk id="3" creationId="{63D51593-8D3A-F6FD-1A3D-6FF367403E1F}"/>
          </ac:picMkLst>
        </pc:picChg>
      </pc:sldChg>
      <pc:sldChg chg="addSp delSp modSp new mod modTransition modAnim">
        <pc:chgData name="Trang Hoàng" userId="b966c67e38374739" providerId="LiveId" clId="{AA8E21A9-C85C-4E25-9941-C061915A92A5}" dt="2025-03-19T14:46:21.690" v="369"/>
        <pc:sldMkLst>
          <pc:docMk/>
          <pc:sldMk cId="3457924025" sldId="261"/>
        </pc:sldMkLst>
        <pc:spChg chg="add mod">
          <ac:chgData name="Trang Hoàng" userId="b966c67e38374739" providerId="LiveId" clId="{AA8E21A9-C85C-4E25-9941-C061915A92A5}" dt="2025-03-19T14:28:07.152" v="147" actId="14100"/>
          <ac:spMkLst>
            <pc:docMk/>
            <pc:sldMk cId="3457924025" sldId="261"/>
            <ac:spMk id="4" creationId="{C1FE3210-1CC0-460A-DC42-502A3EBC46E0}"/>
          </ac:spMkLst>
        </pc:spChg>
        <pc:picChg chg="add mod">
          <ac:chgData name="Trang Hoàng" userId="b966c67e38374739" providerId="LiveId" clId="{AA8E21A9-C85C-4E25-9941-C061915A92A5}" dt="2025-03-19T14:26:08.728" v="66" actId="14100"/>
          <ac:picMkLst>
            <pc:docMk/>
            <pc:sldMk cId="3457924025" sldId="261"/>
            <ac:picMk id="3" creationId="{E7449440-E755-9A04-276A-78D4A30FEE51}"/>
          </ac:picMkLst>
        </pc:picChg>
        <pc:picChg chg="add del">
          <ac:chgData name="Trang Hoàng" userId="b966c67e38374739" providerId="LiveId" clId="{AA8E21A9-C85C-4E25-9941-C061915A92A5}" dt="2025-03-19T14:26:21.234" v="69" actId="22"/>
          <ac:picMkLst>
            <pc:docMk/>
            <pc:sldMk cId="3457924025" sldId="261"/>
            <ac:picMk id="6" creationId="{E894A39C-1D7C-4983-66F3-91D6ED3A67B1}"/>
          </ac:picMkLst>
        </pc:picChg>
      </pc:sldChg>
      <pc:sldChg chg="addSp modSp new mod modTransition modAnim">
        <pc:chgData name="Trang Hoàng" userId="b966c67e38374739" providerId="LiveId" clId="{AA8E21A9-C85C-4E25-9941-C061915A92A5}" dt="2025-03-19T14:46:25.835" v="370"/>
        <pc:sldMkLst>
          <pc:docMk/>
          <pc:sldMk cId="2674045106" sldId="262"/>
        </pc:sldMkLst>
        <pc:spChg chg="add mod">
          <ac:chgData name="Trang Hoàng" userId="b966c67e38374739" providerId="LiveId" clId="{AA8E21A9-C85C-4E25-9941-C061915A92A5}" dt="2025-03-19T14:30:46.174" v="168" actId="255"/>
          <ac:spMkLst>
            <pc:docMk/>
            <pc:sldMk cId="2674045106" sldId="262"/>
            <ac:spMk id="4" creationId="{71B92112-7346-9132-FC2F-E41771E9AC2C}"/>
          </ac:spMkLst>
        </pc:spChg>
        <pc:picChg chg="add mod">
          <ac:chgData name="Trang Hoàng" userId="b966c67e38374739" providerId="LiveId" clId="{AA8E21A9-C85C-4E25-9941-C061915A92A5}" dt="2025-03-19T14:29:33.449" v="153" actId="14100"/>
          <ac:picMkLst>
            <pc:docMk/>
            <pc:sldMk cId="2674045106" sldId="262"/>
            <ac:picMk id="3" creationId="{DE8C7960-CE19-1F24-93EB-540CC4A78596}"/>
          </ac:picMkLst>
        </pc:picChg>
      </pc:sldChg>
      <pc:sldChg chg="addSp modSp new mod modTransition modAnim">
        <pc:chgData name="Trang Hoàng" userId="b966c67e38374739" providerId="LiveId" clId="{AA8E21A9-C85C-4E25-9941-C061915A92A5}" dt="2025-03-19T14:46:29.508" v="371"/>
        <pc:sldMkLst>
          <pc:docMk/>
          <pc:sldMk cId="3681339838" sldId="263"/>
        </pc:sldMkLst>
        <pc:spChg chg="add mod">
          <ac:chgData name="Trang Hoàng" userId="b966c67e38374739" providerId="LiveId" clId="{AA8E21A9-C85C-4E25-9941-C061915A92A5}" dt="2025-03-19T14:34:23.196" v="200" actId="255"/>
          <ac:spMkLst>
            <pc:docMk/>
            <pc:sldMk cId="3681339838" sldId="263"/>
            <ac:spMk id="4" creationId="{3DE867A1-1605-D827-20A4-FEB988F1FF7B}"/>
          </ac:spMkLst>
        </pc:spChg>
        <pc:picChg chg="add mod">
          <ac:chgData name="Trang Hoàng" userId="b966c67e38374739" providerId="LiveId" clId="{AA8E21A9-C85C-4E25-9941-C061915A92A5}" dt="2025-03-19T14:31:59.191" v="176" actId="14100"/>
          <ac:picMkLst>
            <pc:docMk/>
            <pc:sldMk cId="3681339838" sldId="263"/>
            <ac:picMk id="3" creationId="{32C870E1-CF6A-F339-C22F-254C650DC90E}"/>
          </ac:picMkLst>
        </pc:picChg>
      </pc:sldChg>
      <pc:sldChg chg="addSp modSp new mod modTransition modAnim">
        <pc:chgData name="Trang Hoàng" userId="b966c67e38374739" providerId="LiveId" clId="{AA8E21A9-C85C-4E25-9941-C061915A92A5}" dt="2025-03-19T14:46:33.700" v="372"/>
        <pc:sldMkLst>
          <pc:docMk/>
          <pc:sldMk cId="4196178099" sldId="264"/>
        </pc:sldMkLst>
        <pc:spChg chg="add mod">
          <ac:chgData name="Trang Hoàng" userId="b966c67e38374739" providerId="LiveId" clId="{AA8E21A9-C85C-4E25-9941-C061915A92A5}" dt="2025-03-19T14:37:08.555" v="232" actId="207"/>
          <ac:spMkLst>
            <pc:docMk/>
            <pc:sldMk cId="4196178099" sldId="264"/>
            <ac:spMk id="4" creationId="{6026B786-BB14-026A-B529-3D306AF97909}"/>
          </ac:spMkLst>
        </pc:spChg>
        <pc:picChg chg="add mod">
          <ac:chgData name="Trang Hoàng" userId="b966c67e38374739" providerId="LiveId" clId="{AA8E21A9-C85C-4E25-9941-C061915A92A5}" dt="2025-03-19T14:35:21.992" v="206" actId="14100"/>
          <ac:picMkLst>
            <pc:docMk/>
            <pc:sldMk cId="4196178099" sldId="264"/>
            <ac:picMk id="3" creationId="{5095947C-5169-8FBB-AEE2-968B41A3F86F}"/>
          </ac:picMkLst>
        </pc:picChg>
      </pc:sldChg>
      <pc:sldChg chg="addSp modSp new mod modTransition modAnim">
        <pc:chgData name="Trang Hoàng" userId="b966c67e38374739" providerId="LiveId" clId="{AA8E21A9-C85C-4E25-9941-C061915A92A5}" dt="2025-03-19T14:46:38.112" v="373"/>
        <pc:sldMkLst>
          <pc:docMk/>
          <pc:sldMk cId="2564009674" sldId="265"/>
        </pc:sldMkLst>
        <pc:spChg chg="add mod">
          <ac:chgData name="Trang Hoàng" userId="b966c67e38374739" providerId="LiveId" clId="{AA8E21A9-C85C-4E25-9941-C061915A92A5}" dt="2025-03-19T14:42:22.547" v="360" actId="207"/>
          <ac:spMkLst>
            <pc:docMk/>
            <pc:sldMk cId="2564009674" sldId="265"/>
            <ac:spMk id="4" creationId="{7BACE090-190F-A2AC-DBAB-6703DCFB24E0}"/>
          </ac:spMkLst>
        </pc:spChg>
        <pc:picChg chg="add mod">
          <ac:chgData name="Trang Hoàng" userId="b966c67e38374739" providerId="LiveId" clId="{AA8E21A9-C85C-4E25-9941-C061915A92A5}" dt="2025-03-19T14:38:15.280" v="238" actId="14100"/>
          <ac:picMkLst>
            <pc:docMk/>
            <pc:sldMk cId="2564009674" sldId="265"/>
            <ac:picMk id="3" creationId="{BE12FC5D-A375-4945-336B-3A74D668A8BD}"/>
          </ac:picMkLst>
        </pc:picChg>
      </pc:sldChg>
      <pc:sldChg chg="addSp delSp modSp new mod modTransition modAnim">
        <pc:chgData name="Trang Hoàng" userId="b966c67e38374739" providerId="LiveId" clId="{AA8E21A9-C85C-4E25-9941-C061915A92A5}" dt="2025-03-19T15:01:39.226" v="540"/>
        <pc:sldMkLst>
          <pc:docMk/>
          <pc:sldMk cId="3177346289" sldId="266"/>
        </pc:sldMkLst>
        <pc:spChg chg="add del mod">
          <ac:chgData name="Trang Hoàng" userId="b966c67e38374739" providerId="LiveId" clId="{AA8E21A9-C85C-4E25-9941-C061915A92A5}" dt="2025-03-19T14:57:27.716" v="497" actId="478"/>
          <ac:spMkLst>
            <pc:docMk/>
            <pc:sldMk cId="3177346289" sldId="266"/>
            <ac:spMk id="4" creationId="{CE14ED3D-9D1D-FC03-A33C-BDEA879297EB}"/>
          </ac:spMkLst>
        </pc:spChg>
        <pc:spChg chg="add del mod">
          <ac:chgData name="Trang Hoàng" userId="b966c67e38374739" providerId="LiveId" clId="{AA8E21A9-C85C-4E25-9941-C061915A92A5}" dt="2025-03-19T14:51:40.375" v="449" actId="478"/>
          <ac:spMkLst>
            <pc:docMk/>
            <pc:sldMk cId="3177346289" sldId="266"/>
            <ac:spMk id="5" creationId="{5FB3EADB-8131-7243-6302-BC7614C081C2}"/>
          </ac:spMkLst>
        </pc:spChg>
        <pc:spChg chg="add">
          <ac:chgData name="Trang Hoàng" userId="b966c67e38374739" providerId="LiveId" clId="{AA8E21A9-C85C-4E25-9941-C061915A92A5}" dt="2025-03-19T14:56:23.411" v="477"/>
          <ac:spMkLst>
            <pc:docMk/>
            <pc:sldMk cId="3177346289" sldId="266"/>
            <ac:spMk id="6" creationId="{A03F3822-CC6E-B08C-2A6E-3F9B392EF07C}"/>
          </ac:spMkLst>
        </pc:spChg>
        <pc:spChg chg="add">
          <ac:chgData name="Trang Hoàng" userId="b966c67e38374739" providerId="LiveId" clId="{AA8E21A9-C85C-4E25-9941-C061915A92A5}" dt="2025-03-19T14:56:35.297" v="478"/>
          <ac:spMkLst>
            <pc:docMk/>
            <pc:sldMk cId="3177346289" sldId="266"/>
            <ac:spMk id="7" creationId="{EEE2C697-53DE-EB13-9782-0A44619C4EFD}"/>
          </ac:spMkLst>
        </pc:spChg>
        <pc:spChg chg="add">
          <ac:chgData name="Trang Hoàng" userId="b966c67e38374739" providerId="LiveId" clId="{AA8E21A9-C85C-4E25-9941-C061915A92A5}" dt="2025-03-19T14:56:46.586" v="481"/>
          <ac:spMkLst>
            <pc:docMk/>
            <pc:sldMk cId="3177346289" sldId="266"/>
            <ac:spMk id="8" creationId="{B1A04501-D78F-089E-A443-6A23F3F60EC8}"/>
          </ac:spMkLst>
        </pc:spChg>
        <pc:spChg chg="add">
          <ac:chgData name="Trang Hoàng" userId="b966c67e38374739" providerId="LiveId" clId="{AA8E21A9-C85C-4E25-9941-C061915A92A5}" dt="2025-03-19T14:56:50.808" v="482"/>
          <ac:spMkLst>
            <pc:docMk/>
            <pc:sldMk cId="3177346289" sldId="266"/>
            <ac:spMk id="9" creationId="{34D17B45-0E6D-2001-87D9-912F7B497D5A}"/>
          </ac:spMkLst>
        </pc:spChg>
        <pc:spChg chg="add del mod">
          <ac:chgData name="Trang Hoàng" userId="b966c67e38374739" providerId="LiveId" clId="{AA8E21A9-C85C-4E25-9941-C061915A92A5}" dt="2025-03-19T14:57:37.500" v="502" actId="478"/>
          <ac:spMkLst>
            <pc:docMk/>
            <pc:sldMk cId="3177346289" sldId="266"/>
            <ac:spMk id="10" creationId="{37EC225D-8871-B034-33D9-9966689ED773}"/>
          </ac:spMkLst>
        </pc:spChg>
        <pc:spChg chg="add del">
          <ac:chgData name="Trang Hoàng" userId="b966c67e38374739" providerId="LiveId" clId="{AA8E21A9-C85C-4E25-9941-C061915A92A5}" dt="2025-03-19T14:58:33.174" v="510" actId="478"/>
          <ac:spMkLst>
            <pc:docMk/>
            <pc:sldMk cId="3177346289" sldId="266"/>
            <ac:spMk id="14" creationId="{1B6427F4-E5C5-0F44-1F47-F5734F29D58D}"/>
          </ac:spMkLst>
        </pc:spChg>
        <pc:spChg chg="add mod">
          <ac:chgData name="Trang Hoàng" userId="b966c67e38374739" providerId="LiveId" clId="{AA8E21A9-C85C-4E25-9941-C061915A92A5}" dt="2025-03-19T15:01:17.488" v="538" actId="1076"/>
          <ac:spMkLst>
            <pc:docMk/>
            <pc:sldMk cId="3177346289" sldId="266"/>
            <ac:spMk id="15" creationId="{6C1371CA-7568-FAAE-071C-CB2AE1AEDAD8}"/>
          </ac:spMkLst>
        </pc:spChg>
        <pc:picChg chg="add del mod">
          <ac:chgData name="Trang Hoàng" userId="b966c67e38374739" providerId="LiveId" clId="{AA8E21A9-C85C-4E25-9941-C061915A92A5}" dt="2025-03-19T14:57:19.400" v="496" actId="478"/>
          <ac:picMkLst>
            <pc:docMk/>
            <pc:sldMk cId="3177346289" sldId="266"/>
            <ac:picMk id="3" creationId="{C27272D1-AC2B-E2AC-84A0-E93270A9D065}"/>
          </ac:picMkLst>
        </pc:picChg>
        <pc:picChg chg="add del mod">
          <ac:chgData name="Trang Hoàng" userId="b966c67e38374739" providerId="LiveId" clId="{AA8E21A9-C85C-4E25-9941-C061915A92A5}" dt="2025-03-19T14:57:13.535" v="493" actId="478"/>
          <ac:picMkLst>
            <pc:docMk/>
            <pc:sldMk cId="3177346289" sldId="266"/>
            <ac:picMk id="11" creationId="{D3606AED-E6B2-F0DE-9BC1-E662F99B43E3}"/>
          </ac:picMkLst>
        </pc:picChg>
        <pc:picChg chg="add mod">
          <ac:chgData name="Trang Hoàng" userId="b966c67e38374739" providerId="LiveId" clId="{AA8E21A9-C85C-4E25-9941-C061915A92A5}" dt="2025-03-19T15:01:32.208" v="539" actId="14100"/>
          <ac:picMkLst>
            <pc:docMk/>
            <pc:sldMk cId="3177346289" sldId="266"/>
            <ac:picMk id="13" creationId="{D979B094-0CB8-C04A-DDFA-4DA402B0555D}"/>
          </ac:picMkLst>
        </pc:picChg>
      </pc:sldChg>
      <pc:sldChg chg="addSp delSp modSp new mod modTransition modAnim">
        <pc:chgData name="Trang Hoàng" userId="b966c67e38374739" providerId="LiveId" clId="{AA8E21A9-C85C-4E25-9941-C061915A92A5}" dt="2025-03-19T15:16:23.531" v="612"/>
        <pc:sldMkLst>
          <pc:docMk/>
          <pc:sldMk cId="2224291581" sldId="267"/>
        </pc:sldMkLst>
        <pc:spChg chg="add mod">
          <ac:chgData name="Trang Hoàng" userId="b966c67e38374739" providerId="LiveId" clId="{AA8E21A9-C85C-4E25-9941-C061915A92A5}" dt="2025-03-19T15:16:00.186" v="610" actId="1076"/>
          <ac:spMkLst>
            <pc:docMk/>
            <pc:sldMk cId="2224291581" sldId="267"/>
            <ac:spMk id="4" creationId="{01782222-1B0B-C56A-BAE1-BAC3EC2DFDBB}"/>
          </ac:spMkLst>
        </pc:spChg>
        <pc:spChg chg="add">
          <ac:chgData name="Trang Hoàng" userId="b966c67e38374739" providerId="LiveId" clId="{AA8E21A9-C85C-4E25-9941-C061915A92A5}" dt="2025-03-19T15:12:33.459" v="558"/>
          <ac:spMkLst>
            <pc:docMk/>
            <pc:sldMk cId="2224291581" sldId="267"/>
            <ac:spMk id="5" creationId="{ACEA2EB4-12F7-1294-7FB1-F18B586E7744}"/>
          </ac:spMkLst>
        </pc:spChg>
        <pc:spChg chg="add del mod">
          <ac:chgData name="Trang Hoàng" userId="b966c67e38374739" providerId="LiveId" clId="{AA8E21A9-C85C-4E25-9941-C061915A92A5}" dt="2025-03-19T15:13:34.966" v="581" actId="478"/>
          <ac:spMkLst>
            <pc:docMk/>
            <pc:sldMk cId="2224291581" sldId="267"/>
            <ac:spMk id="6" creationId="{ED23224E-8A58-1F13-9418-F9A365324848}"/>
          </ac:spMkLst>
        </pc:spChg>
        <pc:picChg chg="add mod">
          <ac:chgData name="Trang Hoàng" userId="b966c67e38374739" providerId="LiveId" clId="{AA8E21A9-C85C-4E25-9941-C061915A92A5}" dt="2025-03-19T15:14:15.401" v="588" actId="14100"/>
          <ac:picMkLst>
            <pc:docMk/>
            <pc:sldMk cId="2224291581" sldId="267"/>
            <ac:picMk id="3" creationId="{F3F9712D-23C0-1A44-B4C4-0069C29960D0}"/>
          </ac:picMkLst>
        </pc:picChg>
      </pc:sldChg>
      <pc:sldChg chg="addSp delSp modSp new mod modAnim">
        <pc:chgData name="Trang Hoàng" userId="b966c67e38374739" providerId="LiveId" clId="{AA8E21A9-C85C-4E25-9941-C061915A92A5}" dt="2025-03-19T15:17:42.862" v="623"/>
        <pc:sldMkLst>
          <pc:docMk/>
          <pc:sldMk cId="592698208" sldId="268"/>
        </pc:sldMkLst>
        <pc:spChg chg="add mod">
          <ac:chgData name="Trang Hoàng" userId="b966c67e38374739" providerId="LiveId" clId="{AA8E21A9-C85C-4E25-9941-C061915A92A5}" dt="2025-03-19T15:17:30.706" v="622" actId="1076"/>
          <ac:spMkLst>
            <pc:docMk/>
            <pc:sldMk cId="592698208" sldId="268"/>
            <ac:spMk id="8" creationId="{2729D927-2798-2E69-758B-F90297A69B6C}"/>
          </ac:spMkLst>
        </pc:spChg>
        <pc:picChg chg="add mod">
          <ac:chgData name="Trang Hoàng" userId="b966c67e38374739" providerId="LiveId" clId="{AA8E21A9-C85C-4E25-9941-C061915A92A5}" dt="2025-03-19T15:16:58.890" v="616" actId="1076"/>
          <ac:picMkLst>
            <pc:docMk/>
            <pc:sldMk cId="592698208" sldId="268"/>
            <ac:picMk id="3" creationId="{EA14B92E-76F1-288E-0C01-2AE1A86E48E4}"/>
          </ac:picMkLst>
        </pc:picChg>
        <pc:picChg chg="add del">
          <ac:chgData name="Trang Hoàng" userId="b966c67e38374739" providerId="LiveId" clId="{AA8E21A9-C85C-4E25-9941-C061915A92A5}" dt="2025-03-19T15:17:10.667" v="618" actId="22"/>
          <ac:picMkLst>
            <pc:docMk/>
            <pc:sldMk cId="592698208" sldId="268"/>
            <ac:picMk id="5" creationId="{2CBACF46-437C-0430-C2B6-60BF9D467841}"/>
          </ac:picMkLst>
        </pc:picChg>
        <pc:picChg chg="add del">
          <ac:chgData name="Trang Hoàng" userId="b966c67e38374739" providerId="LiveId" clId="{AA8E21A9-C85C-4E25-9941-C061915A92A5}" dt="2025-03-19T15:17:13.872" v="620" actId="22"/>
          <ac:picMkLst>
            <pc:docMk/>
            <pc:sldMk cId="592698208" sldId="268"/>
            <ac:picMk id="7" creationId="{90B4E49C-F982-9887-3EF7-8D1710041380}"/>
          </ac:picMkLst>
        </pc:picChg>
      </pc:sldChg>
      <pc:sldChg chg="addSp delSp modSp new mod modTransition modAnim">
        <pc:chgData name="Trang Hoàng" userId="b966c67e38374739" providerId="LiveId" clId="{AA8E21A9-C85C-4E25-9941-C061915A92A5}" dt="2025-03-19T15:25:57.113" v="759" actId="20577"/>
        <pc:sldMkLst>
          <pc:docMk/>
          <pc:sldMk cId="3837755072" sldId="269"/>
        </pc:sldMkLst>
        <pc:spChg chg="add del mod">
          <ac:chgData name="Trang Hoàng" userId="b966c67e38374739" providerId="LiveId" clId="{AA8E21A9-C85C-4E25-9941-C061915A92A5}" dt="2025-03-19T15:22:45.906" v="648" actId="478"/>
          <ac:spMkLst>
            <pc:docMk/>
            <pc:sldMk cId="3837755072" sldId="269"/>
            <ac:spMk id="5" creationId="{D5430A2C-3D56-E204-D033-DEDEDCCD3F84}"/>
          </ac:spMkLst>
        </pc:spChg>
        <pc:spChg chg="add mod">
          <ac:chgData name="Trang Hoàng" userId="b966c67e38374739" providerId="LiveId" clId="{AA8E21A9-C85C-4E25-9941-C061915A92A5}" dt="2025-03-19T15:25:57.113" v="759" actId="20577"/>
          <ac:spMkLst>
            <pc:docMk/>
            <pc:sldMk cId="3837755072" sldId="269"/>
            <ac:spMk id="6" creationId="{8030E484-81B8-2C76-DCD2-59779448E9B3}"/>
          </ac:spMkLst>
        </pc:spChg>
        <pc:picChg chg="add mod">
          <ac:chgData name="Trang Hoàng" userId="b966c67e38374739" providerId="LiveId" clId="{AA8E21A9-C85C-4E25-9941-C061915A92A5}" dt="2025-03-19T15:25:16.456" v="744" actId="14100"/>
          <ac:picMkLst>
            <pc:docMk/>
            <pc:sldMk cId="3837755072" sldId="269"/>
            <ac:picMk id="3" creationId="{2271FA9C-AEC0-3FA9-6F23-D88573B31A28}"/>
          </ac:picMkLst>
        </pc:picChg>
      </pc:sldChg>
      <pc:sldChg chg="addSp modSp new mod modTransition modAnim">
        <pc:chgData name="Trang Hoàng" userId="b966c67e38374739" providerId="LiveId" clId="{AA8E21A9-C85C-4E25-9941-C061915A92A5}" dt="2025-03-19T15:29:01.576" v="790"/>
        <pc:sldMkLst>
          <pc:docMk/>
          <pc:sldMk cId="3998938027" sldId="270"/>
        </pc:sldMkLst>
        <pc:spChg chg="add mod">
          <ac:chgData name="Trang Hoàng" userId="b966c67e38374739" providerId="LiveId" clId="{AA8E21A9-C85C-4E25-9941-C061915A92A5}" dt="2025-03-19T15:28:44.227" v="787" actId="207"/>
          <ac:spMkLst>
            <pc:docMk/>
            <pc:sldMk cId="3998938027" sldId="270"/>
            <ac:spMk id="4" creationId="{75D250A8-ADA4-CD3B-2EC1-4722DAB1E508}"/>
          </ac:spMkLst>
        </pc:spChg>
        <pc:picChg chg="add mod">
          <ac:chgData name="Trang Hoàng" userId="b966c67e38374739" providerId="LiveId" clId="{AA8E21A9-C85C-4E25-9941-C061915A92A5}" dt="2025-03-19T15:28:49.802" v="788" actId="1076"/>
          <ac:picMkLst>
            <pc:docMk/>
            <pc:sldMk cId="3998938027" sldId="270"/>
            <ac:picMk id="3" creationId="{B9B132E3-57AD-8843-721E-9663C152D231}"/>
          </ac:picMkLst>
        </pc:picChg>
      </pc:sldChg>
      <pc:sldChg chg="addSp delSp modSp new mod modTransition">
        <pc:chgData name="Trang Hoàng" userId="b966c67e38374739" providerId="LiveId" clId="{AA8E21A9-C85C-4E25-9941-C061915A92A5}" dt="2025-03-19T15:35:29.281" v="870"/>
        <pc:sldMkLst>
          <pc:docMk/>
          <pc:sldMk cId="3331321748" sldId="271"/>
        </pc:sldMkLst>
        <pc:spChg chg="add mod">
          <ac:chgData name="Trang Hoàng" userId="b966c67e38374739" providerId="LiveId" clId="{AA8E21A9-C85C-4E25-9941-C061915A92A5}" dt="2025-03-19T15:34:03.593" v="860" actId="1076"/>
          <ac:spMkLst>
            <pc:docMk/>
            <pc:sldMk cId="3331321748" sldId="271"/>
            <ac:spMk id="4" creationId="{9CEE05AF-6106-7AFB-EDAB-2C66899E3656}"/>
          </ac:spMkLst>
        </pc:spChg>
        <pc:spChg chg="add">
          <ac:chgData name="Trang Hoàng" userId="b966c67e38374739" providerId="LiveId" clId="{AA8E21A9-C85C-4E25-9941-C061915A92A5}" dt="2025-03-19T15:31:50.556" v="816"/>
          <ac:spMkLst>
            <pc:docMk/>
            <pc:sldMk cId="3331321748" sldId="271"/>
            <ac:spMk id="7" creationId="{AA5AD957-C0D4-1748-F1B5-C91F1E1A7299}"/>
          </ac:spMkLst>
        </pc:spChg>
        <pc:spChg chg="add">
          <ac:chgData name="Trang Hoàng" userId="b966c67e38374739" providerId="LiveId" clId="{AA8E21A9-C85C-4E25-9941-C061915A92A5}" dt="2025-03-19T15:31:58.306" v="819"/>
          <ac:spMkLst>
            <pc:docMk/>
            <pc:sldMk cId="3331321748" sldId="271"/>
            <ac:spMk id="8" creationId="{2E882985-A52D-41D5-2AE0-90ED023B7536}"/>
          </ac:spMkLst>
        </pc:spChg>
        <pc:spChg chg="add">
          <ac:chgData name="Trang Hoàng" userId="b966c67e38374739" providerId="LiveId" clId="{AA8E21A9-C85C-4E25-9941-C061915A92A5}" dt="2025-03-19T15:32:06.355" v="822"/>
          <ac:spMkLst>
            <pc:docMk/>
            <pc:sldMk cId="3331321748" sldId="271"/>
            <ac:spMk id="9" creationId="{B9F71125-C055-5BE3-2530-55FA4B3E071B}"/>
          </ac:spMkLst>
        </pc:spChg>
        <pc:spChg chg="add del mod">
          <ac:chgData name="Trang Hoàng" userId="b966c67e38374739" providerId="LiveId" clId="{AA8E21A9-C85C-4E25-9941-C061915A92A5}" dt="2025-03-19T15:33:55.599" v="859" actId="478"/>
          <ac:spMkLst>
            <pc:docMk/>
            <pc:sldMk cId="3331321748" sldId="271"/>
            <ac:spMk id="10" creationId="{D039DA63-B7D6-8350-076F-3231E6210B92}"/>
          </ac:spMkLst>
        </pc:spChg>
        <pc:picChg chg="add mod">
          <ac:chgData name="Trang Hoàng" userId="b966c67e38374739" providerId="LiveId" clId="{AA8E21A9-C85C-4E25-9941-C061915A92A5}" dt="2025-03-19T15:33:49.482" v="857" actId="1076"/>
          <ac:picMkLst>
            <pc:docMk/>
            <pc:sldMk cId="3331321748" sldId="271"/>
            <ac:picMk id="3" creationId="{710FF1DA-292F-8962-64AF-A4B37FF153E9}"/>
          </ac:picMkLst>
        </pc:picChg>
        <pc:picChg chg="add del">
          <ac:chgData name="Trang Hoàng" userId="b966c67e38374739" providerId="LiveId" clId="{AA8E21A9-C85C-4E25-9941-C061915A92A5}" dt="2025-03-19T15:30:54.194" v="801" actId="22"/>
          <ac:picMkLst>
            <pc:docMk/>
            <pc:sldMk cId="3331321748" sldId="271"/>
            <ac:picMk id="6" creationId="{79E68001-D3EA-A1B4-D81B-9EB297E7425E}"/>
          </ac:picMkLst>
        </pc:picChg>
      </pc:sldChg>
      <pc:sldChg chg="addSp modSp new mod modTransition modAnim">
        <pc:chgData name="Trang Hoàng" userId="b966c67e38374739" providerId="LiveId" clId="{AA8E21A9-C85C-4E25-9941-C061915A92A5}" dt="2025-03-19T15:35:35.010" v="871"/>
        <pc:sldMkLst>
          <pc:docMk/>
          <pc:sldMk cId="2999573286" sldId="272"/>
        </pc:sldMkLst>
        <pc:spChg chg="add mod">
          <ac:chgData name="Trang Hoàng" userId="b966c67e38374739" providerId="LiveId" clId="{AA8E21A9-C85C-4E25-9941-C061915A92A5}" dt="2025-03-19T15:35:02.411" v="868" actId="1076"/>
          <ac:spMkLst>
            <pc:docMk/>
            <pc:sldMk cId="2999573286" sldId="272"/>
            <ac:spMk id="4" creationId="{BAD32074-FC5E-616E-B4C6-C72A90068A97}"/>
          </ac:spMkLst>
        </pc:spChg>
        <pc:picChg chg="add mod">
          <ac:chgData name="Trang Hoàng" userId="b966c67e38374739" providerId="LiveId" clId="{AA8E21A9-C85C-4E25-9941-C061915A92A5}" dt="2025-03-19T15:34:44.738" v="866" actId="1076"/>
          <ac:picMkLst>
            <pc:docMk/>
            <pc:sldMk cId="2999573286" sldId="272"/>
            <ac:picMk id="3" creationId="{A971D872-6A2C-8E73-136C-3471F661739A}"/>
          </ac:picMkLst>
        </pc:picChg>
      </pc:sldChg>
      <pc:sldChg chg="addSp delSp modSp new mod modAnim">
        <pc:chgData name="Trang Hoàng" userId="b966c67e38374739" providerId="LiveId" clId="{AA8E21A9-C85C-4E25-9941-C061915A92A5}" dt="2025-03-19T15:43:32.595" v="1029"/>
        <pc:sldMkLst>
          <pc:docMk/>
          <pc:sldMk cId="3179598441" sldId="273"/>
        </pc:sldMkLst>
        <pc:spChg chg="add mod">
          <ac:chgData name="Trang Hoàng" userId="b966c67e38374739" providerId="LiveId" clId="{AA8E21A9-C85C-4E25-9941-C061915A92A5}" dt="2025-03-19T15:43:09.614" v="1025" actId="255"/>
          <ac:spMkLst>
            <pc:docMk/>
            <pc:sldMk cId="3179598441" sldId="273"/>
            <ac:spMk id="4" creationId="{76CECEF5-DCD5-6F97-4FD8-D7671CB9C79A}"/>
          </ac:spMkLst>
        </pc:spChg>
        <pc:spChg chg="add">
          <ac:chgData name="Trang Hoàng" userId="b966c67e38374739" providerId="LiveId" clId="{AA8E21A9-C85C-4E25-9941-C061915A92A5}" dt="2025-03-19T15:40:58.798" v="891"/>
          <ac:spMkLst>
            <pc:docMk/>
            <pc:sldMk cId="3179598441" sldId="273"/>
            <ac:spMk id="7" creationId="{07B83277-0811-E2B1-259C-C1343F415173}"/>
          </ac:spMkLst>
        </pc:spChg>
        <pc:spChg chg="add del mod">
          <ac:chgData name="Trang Hoàng" userId="b966c67e38374739" providerId="LiveId" clId="{AA8E21A9-C85C-4E25-9941-C061915A92A5}" dt="2025-03-19T15:43:23.771" v="1028" actId="478"/>
          <ac:spMkLst>
            <pc:docMk/>
            <pc:sldMk cId="3179598441" sldId="273"/>
            <ac:spMk id="8" creationId="{B7AFC690-49FC-29AB-61C4-C2277BA17457}"/>
          </ac:spMkLst>
        </pc:spChg>
        <pc:picChg chg="add mod">
          <ac:chgData name="Trang Hoàng" userId="b966c67e38374739" providerId="LiveId" clId="{AA8E21A9-C85C-4E25-9941-C061915A92A5}" dt="2025-03-19T15:41:13.428" v="898" actId="1076"/>
          <ac:picMkLst>
            <pc:docMk/>
            <pc:sldMk cId="3179598441" sldId="273"/>
            <ac:picMk id="3" creationId="{6452E64A-CF02-9450-8183-698BC3EDA450}"/>
          </ac:picMkLst>
        </pc:picChg>
        <pc:picChg chg="add del">
          <ac:chgData name="Trang Hoàng" userId="b966c67e38374739" providerId="LiveId" clId="{AA8E21A9-C85C-4E25-9941-C061915A92A5}" dt="2025-03-19T15:40:53.044" v="886" actId="22"/>
          <ac:picMkLst>
            <pc:docMk/>
            <pc:sldMk cId="3179598441" sldId="273"/>
            <ac:picMk id="6" creationId="{BAF2B583-E153-7B47-D2D9-A127C6DF7EE9}"/>
          </ac:picMkLst>
        </pc:picChg>
      </pc:sldChg>
      <pc:sldChg chg="addSp modSp new mod modAnim">
        <pc:chgData name="Trang Hoàng" userId="b966c67e38374739" providerId="LiveId" clId="{AA8E21A9-C85C-4E25-9941-C061915A92A5}" dt="2025-03-19T15:45:12.251" v="1074"/>
        <pc:sldMkLst>
          <pc:docMk/>
          <pc:sldMk cId="4030489020" sldId="274"/>
        </pc:sldMkLst>
        <pc:spChg chg="add mod">
          <ac:chgData name="Trang Hoàng" userId="b966c67e38374739" providerId="LiveId" clId="{AA8E21A9-C85C-4E25-9941-C061915A92A5}" dt="2025-03-19T15:45:07.850" v="1073" actId="1076"/>
          <ac:spMkLst>
            <pc:docMk/>
            <pc:sldMk cId="4030489020" sldId="274"/>
            <ac:spMk id="4" creationId="{31817886-92B0-40A1-16F3-A0539A8DCF3C}"/>
          </ac:spMkLst>
        </pc:spChg>
        <pc:picChg chg="add mod">
          <ac:chgData name="Trang Hoàng" userId="b966c67e38374739" providerId="LiveId" clId="{AA8E21A9-C85C-4E25-9941-C061915A92A5}" dt="2025-03-19T15:45:04.067" v="1072" actId="1076"/>
          <ac:picMkLst>
            <pc:docMk/>
            <pc:sldMk cId="4030489020" sldId="274"/>
            <ac:picMk id="3" creationId="{D35670AD-7176-39A2-9FE4-36879A636B82}"/>
          </ac:picMkLst>
        </pc:picChg>
      </pc:sldChg>
      <pc:sldChg chg="addSp delSp modSp new mod">
        <pc:chgData name="Trang Hoàng" userId="b966c67e38374739" providerId="LiveId" clId="{AA8E21A9-C85C-4E25-9941-C061915A92A5}" dt="2025-03-19T15:47:10.721" v="1092" actId="1076"/>
        <pc:sldMkLst>
          <pc:docMk/>
          <pc:sldMk cId="1813528442" sldId="275"/>
        </pc:sldMkLst>
        <pc:spChg chg="add del">
          <ac:chgData name="Trang Hoàng" userId="b966c67e38374739" providerId="LiveId" clId="{AA8E21A9-C85C-4E25-9941-C061915A92A5}" dt="2025-03-19T15:45:45.984" v="1077" actId="22"/>
          <ac:spMkLst>
            <pc:docMk/>
            <pc:sldMk cId="1813528442" sldId="275"/>
            <ac:spMk id="3" creationId="{DD08D0AD-A038-185B-50EA-16E83EEE5BB5}"/>
          </ac:spMkLst>
        </pc:spChg>
        <pc:spChg chg="add mod">
          <ac:chgData name="Trang Hoàng" userId="b966c67e38374739" providerId="LiveId" clId="{AA8E21A9-C85C-4E25-9941-C061915A92A5}" dt="2025-03-19T15:47:10.721" v="1092" actId="1076"/>
          <ac:spMkLst>
            <pc:docMk/>
            <pc:sldMk cId="1813528442" sldId="275"/>
            <ac:spMk id="7" creationId="{2C495752-60A8-A187-E450-96CACC023B65}"/>
          </ac:spMkLst>
        </pc:spChg>
        <pc:picChg chg="add mod">
          <ac:chgData name="Trang Hoàng" userId="b966c67e38374739" providerId="LiveId" clId="{AA8E21A9-C85C-4E25-9941-C061915A92A5}" dt="2025-03-19T15:46:09.553" v="1085" actId="14100"/>
          <ac:picMkLst>
            <pc:docMk/>
            <pc:sldMk cId="1813528442" sldId="275"/>
            <ac:picMk id="5" creationId="{E69497D0-D4C9-4C61-572C-71DC10C2BFD4}"/>
          </ac:picMkLst>
        </pc:picChg>
      </pc:sldChg>
      <pc:sldChg chg="addSp modSp new mod">
        <pc:chgData name="Trang Hoàng" userId="b966c67e38374739" providerId="LiveId" clId="{AA8E21A9-C85C-4E25-9941-C061915A92A5}" dt="2025-03-19T15:52:46.442" v="1113" actId="14100"/>
        <pc:sldMkLst>
          <pc:docMk/>
          <pc:sldMk cId="1870327534" sldId="276"/>
        </pc:sldMkLst>
        <pc:spChg chg="add mod">
          <ac:chgData name="Trang Hoàng" userId="b966c67e38374739" providerId="LiveId" clId="{AA8E21A9-C85C-4E25-9941-C061915A92A5}" dt="2025-03-19T15:52:14.644" v="1107" actId="14100"/>
          <ac:spMkLst>
            <pc:docMk/>
            <pc:sldMk cId="1870327534" sldId="276"/>
            <ac:spMk id="3" creationId="{05E3F31F-9CC0-7914-98CA-0777DB698CCD}"/>
          </ac:spMkLst>
        </pc:spChg>
        <pc:picChg chg="add mod">
          <ac:chgData name="Trang Hoàng" userId="b966c67e38374739" providerId="LiveId" clId="{AA8E21A9-C85C-4E25-9941-C061915A92A5}" dt="2025-03-19T15:52:46.442" v="1113" actId="14100"/>
          <ac:picMkLst>
            <pc:docMk/>
            <pc:sldMk cId="1870327534" sldId="276"/>
            <ac:picMk id="5" creationId="{7E2EBAA2-8620-1C23-7400-88DD9478BFD4}"/>
          </ac:picMkLst>
        </pc:picChg>
      </pc:sldChg>
      <pc:sldChg chg="addSp modSp new mod">
        <pc:chgData name="Trang Hoàng" userId="b966c67e38374739" providerId="LiveId" clId="{AA8E21A9-C85C-4E25-9941-C061915A92A5}" dt="2025-03-19T15:56:29.373" v="1127" actId="207"/>
        <pc:sldMkLst>
          <pc:docMk/>
          <pc:sldMk cId="3439545102" sldId="277"/>
        </pc:sldMkLst>
        <pc:spChg chg="add mod">
          <ac:chgData name="Trang Hoàng" userId="b966c67e38374739" providerId="LiveId" clId="{AA8E21A9-C85C-4E25-9941-C061915A92A5}" dt="2025-03-19T15:56:29.373" v="1127" actId="207"/>
          <ac:spMkLst>
            <pc:docMk/>
            <pc:sldMk cId="3439545102" sldId="277"/>
            <ac:spMk id="4" creationId="{69637544-2205-ECAF-EF34-1FCED10A147F}"/>
          </ac:spMkLst>
        </pc:spChg>
        <pc:picChg chg="add mod">
          <ac:chgData name="Trang Hoàng" userId="b966c67e38374739" providerId="LiveId" clId="{AA8E21A9-C85C-4E25-9941-C061915A92A5}" dt="2025-03-19T15:55:56.198" v="1118" actId="1076"/>
          <ac:picMkLst>
            <pc:docMk/>
            <pc:sldMk cId="3439545102" sldId="277"/>
            <ac:picMk id="3" creationId="{7FD7D574-0638-00B6-F0F9-1C667F58A1B4}"/>
          </ac:picMkLst>
        </pc:picChg>
      </pc:sldChg>
      <pc:sldChg chg="new del">
        <pc:chgData name="Trang Hoàng" userId="b966c67e38374739" providerId="LiveId" clId="{AA8E21A9-C85C-4E25-9941-C061915A92A5}" dt="2025-03-19T15:56:56.099" v="1129" actId="2696"/>
        <pc:sldMkLst>
          <pc:docMk/>
          <pc:sldMk cId="4102388903" sldId="278"/>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02442295-6F1E-4E0E-851D-F80415881D9E}" type="datetimeFigureOut">
              <a:rPr lang="vi-VN" smtClean="0"/>
              <a:t>19/03/2025</a:t>
            </a:fld>
            <a:endParaRPr lang="vi-VN"/>
          </a:p>
        </p:txBody>
      </p:sp>
      <p:sp>
        <p:nvSpPr>
          <p:cNvPr id="5" name="Footer Placeholder 4"/>
          <p:cNvSpPr>
            <a:spLocks noGrp="1"/>
          </p:cNvSpPr>
          <p:nvPr>
            <p:ph type="ftr" sz="quarter" idx="11"/>
          </p:nvPr>
        </p:nvSpPr>
        <p:spPr>
          <a:xfrm>
            <a:off x="3962399" y="5870575"/>
            <a:ext cx="4893958" cy="377825"/>
          </a:xfrm>
        </p:spPr>
        <p:txBody>
          <a:bodyPr/>
          <a:lstStyle/>
          <a:p>
            <a:endParaRPr lang="vi-VN"/>
          </a:p>
        </p:txBody>
      </p:sp>
      <p:sp>
        <p:nvSpPr>
          <p:cNvPr id="6" name="Slide Number Placeholder 5"/>
          <p:cNvSpPr>
            <a:spLocks noGrp="1"/>
          </p:cNvSpPr>
          <p:nvPr>
            <p:ph type="sldNum" sz="quarter" idx="12"/>
          </p:nvPr>
        </p:nvSpPr>
        <p:spPr>
          <a:xfrm>
            <a:off x="10608958" y="5870575"/>
            <a:ext cx="551167" cy="377825"/>
          </a:xfrm>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397580564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442295-6F1E-4E0E-851D-F80415881D9E}" type="datetimeFigureOut">
              <a:rPr lang="vi-VN" smtClean="0"/>
              <a:t>19/03/2025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103015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42295-6F1E-4E0E-851D-F80415881D9E}" type="datetimeFigureOut">
              <a:rPr lang="vi-VN" smtClean="0"/>
              <a:t>19/03/2025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3244943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42295-6F1E-4E0E-851D-F80415881D9E}" type="datetimeFigureOut">
              <a:rPr lang="vi-VN" smtClean="0"/>
              <a:t>19/03/2025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3740423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42295-6F1E-4E0E-851D-F80415881D9E}" type="datetimeFigureOut">
              <a:rPr lang="vi-VN" smtClean="0"/>
              <a:t>19/03/2025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808805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42295-6F1E-4E0E-851D-F80415881D9E}" type="datetimeFigureOut">
              <a:rPr lang="vi-VN" smtClean="0"/>
              <a:t>19/03/2025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614133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42295-6F1E-4E0E-851D-F80415881D9E}" type="datetimeFigureOut">
              <a:rPr lang="vi-VN" smtClean="0"/>
              <a:t>19/03/2025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386392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442295-6F1E-4E0E-851D-F80415881D9E}" type="datetimeFigureOut">
              <a:rPr lang="vi-VN" smtClean="0"/>
              <a:t>19/03/2025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567F250-2F0B-42C9-92F5-E63AF9816151}" type="slidenum">
              <a:rPr lang="vi-VN" smtClean="0"/>
              <a:t>‹#›</a:t>
            </a:fld>
            <a:endParaRPr lang="vi-V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312231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442295-6F1E-4E0E-851D-F80415881D9E}" type="datetimeFigureOut">
              <a:rPr lang="vi-VN" smtClean="0"/>
              <a:t>19/03/2025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2110637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442295-6F1E-4E0E-851D-F80415881D9E}" type="datetimeFigureOut">
              <a:rPr lang="vi-VN" smtClean="0"/>
              <a:t>19/03/2025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168685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42295-6F1E-4E0E-851D-F80415881D9E}" type="datetimeFigureOut">
              <a:rPr lang="vi-VN" smtClean="0"/>
              <a:t>19/03/2025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2805542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442295-6F1E-4E0E-851D-F80415881D9E}" type="datetimeFigureOut">
              <a:rPr lang="vi-VN" smtClean="0"/>
              <a:t>19/03/2025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1627845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442295-6F1E-4E0E-851D-F80415881D9E}" type="datetimeFigureOut">
              <a:rPr lang="vi-VN" smtClean="0"/>
              <a:t>19/03/2025</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81053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442295-6F1E-4E0E-851D-F80415881D9E}" type="datetimeFigureOut">
              <a:rPr lang="vi-VN" smtClean="0"/>
              <a:t>19/03/2025</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981915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2442295-6F1E-4E0E-851D-F80415881D9E}" type="datetimeFigureOut">
              <a:rPr lang="vi-VN" smtClean="0"/>
              <a:t>19/03/2025</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4151457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442295-6F1E-4E0E-851D-F80415881D9E}" type="datetimeFigureOut">
              <a:rPr lang="vi-VN" smtClean="0"/>
              <a:t>19/03/2025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4046983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442295-6F1E-4E0E-851D-F80415881D9E}" type="datetimeFigureOut">
              <a:rPr lang="vi-VN" smtClean="0"/>
              <a:t>19/03/2025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567F250-2F0B-42C9-92F5-E63AF9816151}" type="slidenum">
              <a:rPr lang="vi-VN" smtClean="0"/>
              <a:t>‹#›</a:t>
            </a:fld>
            <a:endParaRPr lang="vi-VN"/>
          </a:p>
        </p:txBody>
      </p:sp>
    </p:spTree>
    <p:extLst>
      <p:ext uri="{BB962C8B-B14F-4D97-AF65-F5344CB8AC3E}">
        <p14:creationId xmlns:p14="http://schemas.microsoft.com/office/powerpoint/2010/main" val="123992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442295-6F1E-4E0E-851D-F80415881D9E}" type="datetimeFigureOut">
              <a:rPr lang="vi-VN" smtClean="0"/>
              <a:t>19/03/2025</a:t>
            </a:fld>
            <a:endParaRPr lang="vi-V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vi-V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67F250-2F0B-42C9-92F5-E63AF9816151}" type="slidenum">
              <a:rPr lang="vi-VN" smtClean="0"/>
              <a:t>‹#›</a:t>
            </a:fld>
            <a:endParaRPr lang="vi-VN"/>
          </a:p>
        </p:txBody>
      </p:sp>
    </p:spTree>
    <p:extLst>
      <p:ext uri="{BB962C8B-B14F-4D97-AF65-F5344CB8AC3E}">
        <p14:creationId xmlns:p14="http://schemas.microsoft.com/office/powerpoint/2010/main" val="272051040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6E0DBC-3E4B-E9FE-856E-284499A6751A}"/>
              </a:ext>
            </a:extLst>
          </p:cNvPr>
          <p:cNvSpPr/>
          <p:nvPr/>
        </p:nvSpPr>
        <p:spPr>
          <a:xfrm>
            <a:off x="0" y="2047164"/>
            <a:ext cx="12192000" cy="18560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6600" dirty="0">
                <a:solidFill>
                  <a:schemeClr val="bg1"/>
                </a:solidFill>
              </a:rPr>
              <a:t>CÀI ĐẶT SQL SERVER 2022</a:t>
            </a:r>
          </a:p>
        </p:txBody>
      </p:sp>
      <p:sp>
        <p:nvSpPr>
          <p:cNvPr id="5" name="Rectangle 4">
            <a:extLst>
              <a:ext uri="{FF2B5EF4-FFF2-40B4-BE49-F238E27FC236}">
                <a16:creationId xmlns:a16="http://schemas.microsoft.com/office/drawing/2014/main" id="{9AC29F9E-BF1D-5AFB-2EDC-3229C5C17AC2}"/>
              </a:ext>
            </a:extLst>
          </p:cNvPr>
          <p:cNvSpPr/>
          <p:nvPr/>
        </p:nvSpPr>
        <p:spPr>
          <a:xfrm>
            <a:off x="-164757" y="4250724"/>
            <a:ext cx="4205416" cy="7290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dirty="0">
                <a:latin typeface="+mj-lt"/>
              </a:rPr>
              <a:t>Hoàng Thị Xuân Trang</a:t>
            </a:r>
          </a:p>
          <a:p>
            <a:pPr algn="ctr"/>
            <a:r>
              <a:rPr lang="vi-VN" sz="3200" dirty="0">
                <a:latin typeface="+mj-lt"/>
              </a:rPr>
              <a:t>K225480106064</a:t>
            </a:r>
          </a:p>
          <a:p>
            <a:pPr algn="ctr"/>
            <a:r>
              <a:rPr lang="vi-VN" sz="3200" dirty="0">
                <a:latin typeface="+mj-lt"/>
              </a:rPr>
              <a:t>K58.KTP</a:t>
            </a:r>
          </a:p>
        </p:txBody>
      </p:sp>
    </p:spTree>
    <p:extLst>
      <p:ext uri="{BB962C8B-B14F-4D97-AF65-F5344CB8AC3E}">
        <p14:creationId xmlns:p14="http://schemas.microsoft.com/office/powerpoint/2010/main" val="408251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2FC5D-A375-4945-336B-3A74D668A8BD}"/>
              </a:ext>
            </a:extLst>
          </p:cNvPr>
          <p:cNvPicPr>
            <a:picLocks noChangeAspect="1"/>
          </p:cNvPicPr>
          <p:nvPr/>
        </p:nvPicPr>
        <p:blipFill>
          <a:blip r:embed="rId2"/>
          <a:stretch>
            <a:fillRect/>
          </a:stretch>
        </p:blipFill>
        <p:spPr>
          <a:xfrm>
            <a:off x="1707199" y="1"/>
            <a:ext cx="8777602" cy="5066270"/>
          </a:xfrm>
          <a:prstGeom prst="rect">
            <a:avLst/>
          </a:prstGeom>
        </p:spPr>
      </p:pic>
      <p:sp>
        <p:nvSpPr>
          <p:cNvPr id="4" name="Rectangle 3">
            <a:extLst>
              <a:ext uri="{FF2B5EF4-FFF2-40B4-BE49-F238E27FC236}">
                <a16:creationId xmlns:a16="http://schemas.microsoft.com/office/drawing/2014/main" id="{7BACE090-190F-A2AC-DBAB-6703DCFB24E0}"/>
              </a:ext>
            </a:extLst>
          </p:cNvPr>
          <p:cNvSpPr/>
          <p:nvPr/>
        </p:nvSpPr>
        <p:spPr>
          <a:xfrm>
            <a:off x="914400" y="5202194"/>
            <a:ext cx="10775092" cy="128510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solidFill>
                  <a:schemeClr val="bg1"/>
                </a:solidFill>
                <a:latin typeface="+mj-lt"/>
              </a:rPr>
              <a:t>Tích Azure Extension for SQL Sever để bỏ qua phần mở rộng cho Azure</a:t>
            </a:r>
          </a:p>
        </p:txBody>
      </p:sp>
    </p:spTree>
    <p:extLst>
      <p:ext uri="{BB962C8B-B14F-4D97-AF65-F5344CB8AC3E}">
        <p14:creationId xmlns:p14="http://schemas.microsoft.com/office/powerpoint/2010/main" val="2564009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979B094-0CB8-C04A-DDFA-4DA402B0555D}"/>
              </a:ext>
            </a:extLst>
          </p:cNvPr>
          <p:cNvPicPr>
            <a:picLocks noChangeAspect="1"/>
          </p:cNvPicPr>
          <p:nvPr/>
        </p:nvPicPr>
        <p:blipFill>
          <a:blip r:embed="rId2"/>
          <a:stretch>
            <a:fillRect/>
          </a:stretch>
        </p:blipFill>
        <p:spPr>
          <a:xfrm>
            <a:off x="124957" y="123567"/>
            <a:ext cx="6535335" cy="6555641"/>
          </a:xfrm>
          <a:prstGeom prst="rect">
            <a:avLst/>
          </a:prstGeom>
        </p:spPr>
      </p:pic>
      <p:sp>
        <p:nvSpPr>
          <p:cNvPr id="15" name="Rectangle 7">
            <a:extLst>
              <a:ext uri="{FF2B5EF4-FFF2-40B4-BE49-F238E27FC236}">
                <a16:creationId xmlns:a16="http://schemas.microsoft.com/office/drawing/2014/main" id="{6C1371CA-7568-FAAE-071C-CB2AE1AEDAD8}"/>
              </a:ext>
            </a:extLst>
          </p:cNvPr>
          <p:cNvSpPr>
            <a:spLocks noChangeArrowheads="1"/>
          </p:cNvSpPr>
          <p:nvPr/>
        </p:nvSpPr>
        <p:spPr bwMode="auto">
          <a:xfrm>
            <a:off x="6824781" y="151179"/>
            <a:ext cx="5242262" cy="6555641"/>
          </a:xfrm>
          <a:prstGeom prst="rect">
            <a:avLst/>
          </a:prstGeom>
          <a:solidFill>
            <a:schemeClr val="tx1"/>
          </a:solidFill>
          <a:ln>
            <a:solidFill>
              <a:schemeClr val="tx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vi-VN" sz="2800" dirty="0">
                <a:solidFill>
                  <a:schemeClr val="bg1"/>
                </a:solidFill>
                <a:latin typeface="+mj-lt"/>
              </a:rPr>
              <a:t>Chọn các tính năng khi cài đặt SQL Server:</a:t>
            </a:r>
            <a:endParaRPr kumimoji="0" lang="vi-VN" altLang="vi-VN" sz="2800" b="1"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800" b="1" i="0" u="none" strike="noStrike" cap="none" normalizeH="0" baseline="0" dirty="0">
                <a:ln>
                  <a:noFill/>
                </a:ln>
                <a:solidFill>
                  <a:schemeClr val="bg1"/>
                </a:solidFill>
                <a:effectLst/>
                <a:latin typeface="+mj-lt"/>
              </a:rPr>
              <a:t>Engine Services</a:t>
            </a:r>
            <a:r>
              <a:rPr kumimoji="0" lang="vi-VN" altLang="vi-VN" sz="2800" b="0" i="0" u="none" strike="noStrike" cap="none" normalizeH="0" baseline="0" dirty="0">
                <a:ln>
                  <a:noFill/>
                </a:ln>
                <a:solidFill>
                  <a:schemeClr val="bg1"/>
                </a:solidFill>
                <a:effectLst/>
                <a:latin typeface="+mj-lt"/>
              </a:rPr>
              <a:t>: Chức năng chính để lưu trữ và quản lý dữ liệu. </a:t>
            </a:r>
          </a:p>
          <a:p>
            <a:pPr lvl="0" defTabSz="914400" eaLnBrk="0" fontAlgn="base" hangingPunct="0">
              <a:spcBef>
                <a:spcPct val="0"/>
              </a:spcBef>
              <a:spcAft>
                <a:spcPct val="0"/>
              </a:spcAft>
              <a:buFontTx/>
              <a:buChar char="•"/>
            </a:pPr>
            <a:r>
              <a:rPr kumimoji="0" lang="vi-VN" altLang="vi-VN" sz="2800" b="1" i="0" u="none" strike="noStrike" cap="none" normalizeH="0" baseline="0" dirty="0">
                <a:ln>
                  <a:noFill/>
                </a:ln>
                <a:solidFill>
                  <a:schemeClr val="bg1"/>
                </a:solidFill>
                <a:effectLst/>
                <a:latin typeface="+mj-lt"/>
              </a:rPr>
              <a:t>Analy</a:t>
            </a:r>
            <a:r>
              <a:rPr lang="vi-VN" altLang="vi-VN" sz="2800" b="1" dirty="0">
                <a:solidFill>
                  <a:schemeClr val="bg1"/>
                </a:solidFill>
                <a:latin typeface="+mj-lt"/>
              </a:rPr>
              <a:t>Database</a:t>
            </a:r>
            <a:r>
              <a:rPr kumimoji="0" lang="vi-VN" altLang="vi-VN" sz="2800" b="1" i="0" u="none" strike="noStrike" cap="none" normalizeH="0" baseline="0" dirty="0">
                <a:ln>
                  <a:noFill/>
                </a:ln>
                <a:solidFill>
                  <a:schemeClr val="bg1"/>
                </a:solidFill>
                <a:effectLst/>
                <a:latin typeface="+mj-lt"/>
              </a:rPr>
              <a:t>sis Services</a:t>
            </a:r>
            <a:r>
              <a:rPr kumimoji="0" lang="vi-VN" altLang="vi-VN" sz="2800" b="0" i="0" u="none" strike="noStrike" cap="none" normalizeH="0" baseline="0" dirty="0">
                <a:ln>
                  <a:noFill/>
                </a:ln>
                <a:solidFill>
                  <a:schemeClr val="bg1"/>
                </a:solidFill>
                <a:effectLst/>
                <a:latin typeface="+mj-lt"/>
              </a:rPr>
              <a:t>: Hỗ trợ phân tích dữ liệu, dùng cho BI (Business Intelligence).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800" b="1" i="0" u="none" strike="noStrike" cap="none" normalizeH="0" baseline="0" dirty="0">
                <a:ln>
                  <a:noFill/>
                </a:ln>
                <a:solidFill>
                  <a:schemeClr val="bg1"/>
                </a:solidFill>
                <a:effectLst/>
                <a:latin typeface="+mj-lt"/>
              </a:rPr>
              <a:t>Data Quality Services</a:t>
            </a:r>
            <a:r>
              <a:rPr kumimoji="0" lang="vi-VN" altLang="vi-VN" sz="2800" b="0" i="0" u="none" strike="noStrike" cap="none" normalizeH="0" baseline="0" dirty="0">
                <a:ln>
                  <a:noFill/>
                </a:ln>
                <a:solidFill>
                  <a:schemeClr val="bg1"/>
                </a:solidFill>
                <a:effectLst/>
                <a:latin typeface="+mj-lt"/>
              </a:rPr>
              <a:t>: Cải thiện chất lượng dữ liệu.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800" b="1" i="0" u="none" strike="noStrike" cap="none" normalizeH="0" baseline="0" dirty="0">
                <a:ln>
                  <a:noFill/>
                </a:ln>
                <a:solidFill>
                  <a:schemeClr val="bg1"/>
                </a:solidFill>
                <a:effectLst/>
                <a:latin typeface="+mj-lt"/>
              </a:rPr>
              <a:t>PolyBase</a:t>
            </a:r>
            <a:r>
              <a:rPr kumimoji="0" lang="vi-VN" altLang="vi-VN" sz="2800" b="0" i="0" u="none" strike="noStrike" cap="none" normalizeH="0" baseline="0" dirty="0">
                <a:ln>
                  <a:noFill/>
                </a:ln>
                <a:solidFill>
                  <a:schemeClr val="bg1"/>
                </a:solidFill>
                <a:effectLst/>
                <a:latin typeface="+mj-lt"/>
              </a:rPr>
              <a:t>: Kết nối với dữ liệu ngoài SQL Server (như Hadoop, Azure).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800" b="1" i="0" u="none" strike="noStrike" cap="none" normalizeH="0" baseline="0" dirty="0">
                <a:ln>
                  <a:noFill/>
                </a:ln>
                <a:solidFill>
                  <a:schemeClr val="bg1"/>
                </a:solidFill>
                <a:effectLst/>
                <a:latin typeface="+mj-lt"/>
              </a:rPr>
              <a:t>Redistributable Features</a:t>
            </a:r>
            <a:r>
              <a:rPr kumimoji="0" lang="vi-VN" altLang="vi-VN" sz="2800" b="0" i="0" u="none" strike="noStrike" cap="none" normalizeH="0" baseline="0" dirty="0">
                <a:ln>
                  <a:noFill/>
                </a:ln>
                <a:solidFill>
                  <a:schemeClr val="bg1"/>
                </a:solidFill>
                <a:effectLst/>
                <a:latin typeface="+mj-lt"/>
              </a:rPr>
              <a:t>: Các thành phần bổ sung như SQL Server Browser</a:t>
            </a:r>
            <a:r>
              <a:rPr kumimoji="0" lang="vi-VN" altLang="vi-VN" sz="2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177346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F9712D-23C0-1A44-B4C4-0069C29960D0}"/>
              </a:ext>
            </a:extLst>
          </p:cNvPr>
          <p:cNvPicPr>
            <a:picLocks noChangeAspect="1"/>
          </p:cNvPicPr>
          <p:nvPr/>
        </p:nvPicPr>
        <p:blipFill>
          <a:blip r:embed="rId2"/>
          <a:stretch>
            <a:fillRect/>
          </a:stretch>
        </p:blipFill>
        <p:spPr>
          <a:xfrm>
            <a:off x="2734962" y="0"/>
            <a:ext cx="6919784" cy="4794422"/>
          </a:xfrm>
          <a:prstGeom prst="rect">
            <a:avLst/>
          </a:prstGeom>
        </p:spPr>
      </p:pic>
      <p:sp>
        <p:nvSpPr>
          <p:cNvPr id="4" name="Rectangle 3">
            <a:extLst>
              <a:ext uri="{FF2B5EF4-FFF2-40B4-BE49-F238E27FC236}">
                <a16:creationId xmlns:a16="http://schemas.microsoft.com/office/drawing/2014/main" id="{01782222-1B0B-C56A-BAE1-BAC3EC2DFDBB}"/>
              </a:ext>
            </a:extLst>
          </p:cNvPr>
          <p:cNvSpPr/>
          <p:nvPr/>
        </p:nvSpPr>
        <p:spPr>
          <a:xfrm>
            <a:off x="869092" y="4917989"/>
            <a:ext cx="10251990" cy="1940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tabLst/>
            </a:pPr>
            <a:r>
              <a:rPr lang="vi-VN" altLang="vi-VN" sz="2800" dirty="0">
                <a:solidFill>
                  <a:schemeClr val="bg1"/>
                </a:solidFill>
                <a:latin typeface="+mj-lt"/>
              </a:rPr>
              <a:t>Đ</a:t>
            </a:r>
            <a:r>
              <a:rPr kumimoji="0" lang="vi-VN" altLang="vi-VN" sz="2800" i="0" u="none" strike="noStrike" cap="none" normalizeH="0" baseline="0" dirty="0">
                <a:ln>
                  <a:noFill/>
                </a:ln>
                <a:solidFill>
                  <a:schemeClr val="bg1"/>
                </a:solidFill>
                <a:effectLst/>
                <a:latin typeface="+mj-lt"/>
              </a:rPr>
              <a:t>ặt tên và ID cho Instance (phiên bản) SQL Server. </a:t>
            </a:r>
          </a:p>
          <a:p>
            <a:pPr marL="0" marR="0" lvl="0" indent="0" algn="l" defTabSz="914400" rtl="0" eaLnBrk="0" fontAlgn="base" latinLnBrk="0" hangingPunct="0">
              <a:lnSpc>
                <a:spcPct val="100000"/>
              </a:lnSpc>
              <a:spcBef>
                <a:spcPct val="0"/>
              </a:spcBef>
              <a:spcAft>
                <a:spcPct val="0"/>
              </a:spcAft>
              <a:buClrTx/>
              <a:buSzTx/>
              <a:tabLst/>
            </a:pPr>
            <a:r>
              <a:rPr kumimoji="0" lang="vi-VN" altLang="vi-VN" sz="2800" i="0" u="none" strike="noStrike" cap="none" normalizeH="0" baseline="0" dirty="0">
                <a:ln>
                  <a:noFill/>
                </a:ln>
                <a:solidFill>
                  <a:schemeClr val="bg1"/>
                </a:solidFill>
                <a:effectLst/>
                <a:latin typeface="+mj-lt"/>
              </a:rPr>
              <a:t>Có thể chọn Default instance (mặc định) hoặc Named instance (đặt tên riêng). </a:t>
            </a:r>
          </a:p>
          <a:p>
            <a:pPr marL="0" marR="0" lvl="0" indent="0" algn="l" defTabSz="914400" rtl="0" eaLnBrk="0" fontAlgn="base" latinLnBrk="0" hangingPunct="0">
              <a:lnSpc>
                <a:spcPct val="100000"/>
              </a:lnSpc>
              <a:spcBef>
                <a:spcPct val="0"/>
              </a:spcBef>
              <a:spcAft>
                <a:spcPct val="0"/>
              </a:spcAft>
              <a:buClrTx/>
              <a:buSzTx/>
              <a:tabLst/>
            </a:pPr>
            <a:r>
              <a:rPr kumimoji="0" lang="vi-VN" altLang="vi-VN" sz="2800" i="0" u="none" strike="noStrike" cap="none" normalizeH="0" baseline="0" dirty="0">
                <a:ln>
                  <a:noFill/>
                </a:ln>
                <a:solidFill>
                  <a:schemeClr val="bg1"/>
                </a:solidFill>
                <a:effectLst/>
                <a:latin typeface="+mj-lt"/>
              </a:rPr>
              <a:t>Hiển thị danh sách các Instance đã cài đặt trên máy.</a:t>
            </a:r>
          </a:p>
          <a:p>
            <a:pPr algn="ctr"/>
            <a:endParaRPr lang="vi-VN" dirty="0"/>
          </a:p>
        </p:txBody>
      </p:sp>
    </p:spTree>
    <p:extLst>
      <p:ext uri="{BB962C8B-B14F-4D97-AF65-F5344CB8AC3E}">
        <p14:creationId xmlns:p14="http://schemas.microsoft.com/office/powerpoint/2010/main" val="2224291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4B92E-76F1-288E-0C01-2AE1A86E48E4}"/>
              </a:ext>
            </a:extLst>
          </p:cNvPr>
          <p:cNvPicPr>
            <a:picLocks noChangeAspect="1"/>
          </p:cNvPicPr>
          <p:nvPr/>
        </p:nvPicPr>
        <p:blipFill>
          <a:blip r:embed="rId2"/>
          <a:stretch>
            <a:fillRect/>
          </a:stretch>
        </p:blipFill>
        <p:spPr>
          <a:xfrm>
            <a:off x="0" y="0"/>
            <a:ext cx="8216886" cy="5807676"/>
          </a:xfrm>
          <a:prstGeom prst="rect">
            <a:avLst/>
          </a:prstGeom>
        </p:spPr>
      </p:pic>
      <p:sp>
        <p:nvSpPr>
          <p:cNvPr id="8" name="Arrow: Right 7">
            <a:extLst>
              <a:ext uri="{FF2B5EF4-FFF2-40B4-BE49-F238E27FC236}">
                <a16:creationId xmlns:a16="http://schemas.microsoft.com/office/drawing/2014/main" id="{2729D927-2798-2E69-758B-F90297A69B6C}"/>
              </a:ext>
            </a:extLst>
          </p:cNvPr>
          <p:cNvSpPr/>
          <p:nvPr/>
        </p:nvSpPr>
        <p:spPr>
          <a:xfrm>
            <a:off x="8587945" y="2687593"/>
            <a:ext cx="3249827" cy="1482813"/>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dirty="0">
                <a:solidFill>
                  <a:schemeClr val="bg1"/>
                </a:solidFill>
                <a:latin typeface="+mj-lt"/>
              </a:rPr>
              <a:t>Nhấn Next</a:t>
            </a:r>
          </a:p>
        </p:txBody>
      </p:sp>
    </p:spTree>
    <p:extLst>
      <p:ext uri="{BB962C8B-B14F-4D97-AF65-F5344CB8AC3E}">
        <p14:creationId xmlns:p14="http://schemas.microsoft.com/office/powerpoint/2010/main" val="59269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1FA9C-AEC0-3FA9-6F23-D88573B31A28}"/>
              </a:ext>
            </a:extLst>
          </p:cNvPr>
          <p:cNvPicPr>
            <a:picLocks noChangeAspect="1"/>
          </p:cNvPicPr>
          <p:nvPr/>
        </p:nvPicPr>
        <p:blipFill>
          <a:blip r:embed="rId2"/>
          <a:stretch>
            <a:fillRect/>
          </a:stretch>
        </p:blipFill>
        <p:spPr>
          <a:xfrm>
            <a:off x="3704920" y="259493"/>
            <a:ext cx="8165805" cy="5844746"/>
          </a:xfrm>
          <a:prstGeom prst="rect">
            <a:avLst/>
          </a:prstGeom>
        </p:spPr>
      </p:pic>
      <p:sp>
        <p:nvSpPr>
          <p:cNvPr id="6" name="Rectangle 5">
            <a:extLst>
              <a:ext uri="{FF2B5EF4-FFF2-40B4-BE49-F238E27FC236}">
                <a16:creationId xmlns:a16="http://schemas.microsoft.com/office/drawing/2014/main" id="{8030E484-81B8-2C76-DCD2-59779448E9B3}"/>
              </a:ext>
            </a:extLst>
          </p:cNvPr>
          <p:cNvSpPr/>
          <p:nvPr/>
        </p:nvSpPr>
        <p:spPr>
          <a:xfrm>
            <a:off x="115845" y="172993"/>
            <a:ext cx="3188043" cy="593124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vi-VN" sz="2800" b="1" dirty="0">
                <a:solidFill>
                  <a:schemeClr val="bg1"/>
                </a:solidFill>
                <a:latin typeface="+mj-lt"/>
              </a:rPr>
              <a:t>QL Server Authentication</a:t>
            </a:r>
          </a:p>
          <a:p>
            <a:pPr>
              <a:buFont typeface="Arial" panose="020B0604020202020204" pitchFamily="34" charset="0"/>
              <a:buChar char="•"/>
            </a:pPr>
            <a:r>
              <a:rPr lang="vi-VN" sz="2800" dirty="0">
                <a:solidFill>
                  <a:schemeClr val="bg1"/>
                </a:solidFill>
                <a:latin typeface="+mj-lt"/>
              </a:rPr>
              <a:t>Dùng tài khoản SQL Server (sa) với mật khẩu riêng.</a:t>
            </a:r>
          </a:p>
          <a:p>
            <a:pPr>
              <a:buFont typeface="Arial" panose="020B0604020202020204" pitchFamily="34" charset="0"/>
              <a:buChar char="•"/>
            </a:pPr>
            <a:r>
              <a:rPr lang="vi-VN" sz="2800" dirty="0">
                <a:solidFill>
                  <a:schemeClr val="bg1"/>
                </a:solidFill>
                <a:latin typeface="+mj-lt"/>
              </a:rPr>
              <a:t>Không phụ thuộc vào Windows, tiện lợi khi truy cập từ ứng dụng bên ngoài.</a:t>
            </a:r>
          </a:p>
          <a:p>
            <a:r>
              <a:rPr lang="vi-VN" sz="2800" dirty="0">
                <a:solidFill>
                  <a:schemeClr val="bg1"/>
                </a:solidFill>
                <a:latin typeface="+mj-lt"/>
              </a:rPr>
              <a:t>(Thực hiện đặt mật khẩu đăng nhập và thêm thiết bị)</a:t>
            </a:r>
          </a:p>
          <a:p>
            <a:pPr algn="ctr"/>
            <a:endParaRPr lang="vi-VN" dirty="0"/>
          </a:p>
        </p:txBody>
      </p:sp>
    </p:spTree>
    <p:extLst>
      <p:ext uri="{BB962C8B-B14F-4D97-AF65-F5344CB8AC3E}">
        <p14:creationId xmlns:p14="http://schemas.microsoft.com/office/powerpoint/2010/main" val="3837755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132E3-57AD-8843-721E-9663C152D231}"/>
              </a:ext>
            </a:extLst>
          </p:cNvPr>
          <p:cNvPicPr>
            <a:picLocks noChangeAspect="1"/>
          </p:cNvPicPr>
          <p:nvPr/>
        </p:nvPicPr>
        <p:blipFill>
          <a:blip r:embed="rId2"/>
          <a:stretch>
            <a:fillRect/>
          </a:stretch>
        </p:blipFill>
        <p:spPr>
          <a:xfrm>
            <a:off x="8239" y="284205"/>
            <a:ext cx="5844746" cy="6091881"/>
          </a:xfrm>
          <a:prstGeom prst="rect">
            <a:avLst/>
          </a:prstGeom>
        </p:spPr>
      </p:pic>
      <p:sp>
        <p:nvSpPr>
          <p:cNvPr id="4" name="Rectangle 3">
            <a:extLst>
              <a:ext uri="{FF2B5EF4-FFF2-40B4-BE49-F238E27FC236}">
                <a16:creationId xmlns:a16="http://schemas.microsoft.com/office/drawing/2014/main" id="{75D250A8-ADA4-CD3B-2EC1-4722DAB1E508}"/>
              </a:ext>
            </a:extLst>
          </p:cNvPr>
          <p:cNvSpPr/>
          <p:nvPr/>
        </p:nvSpPr>
        <p:spPr>
          <a:xfrm>
            <a:off x="6339016" y="284205"/>
            <a:ext cx="5016843" cy="622780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3200" b="1" dirty="0">
                <a:solidFill>
                  <a:schemeClr val="bg1"/>
                </a:solidFill>
                <a:latin typeface="+mj-lt"/>
              </a:rPr>
              <a:t>Tabular Mode</a:t>
            </a:r>
            <a:r>
              <a:rPr lang="vi-VN" sz="3200" dirty="0">
                <a:solidFill>
                  <a:schemeClr val="bg1"/>
                </a:solidFill>
                <a:latin typeface="+mj-lt"/>
              </a:rPr>
              <a:t>: Xử lý dữ liệu theo mô hình bảng, tối ưu cho hiệu suất cao và tích hợp Power BI.</a:t>
            </a:r>
          </a:p>
          <a:p>
            <a:r>
              <a:rPr lang="vi-VN" sz="3200" b="1" dirty="0">
                <a:solidFill>
                  <a:schemeClr val="bg1"/>
                </a:solidFill>
                <a:latin typeface="+mj-lt"/>
              </a:rPr>
              <a:t>Administrators</a:t>
            </a:r>
            <a:r>
              <a:rPr lang="vi-VN" sz="3200" dirty="0">
                <a:solidFill>
                  <a:schemeClr val="bg1"/>
                </a:solidFill>
                <a:latin typeface="+mj-lt"/>
              </a:rPr>
              <a:t>: Chọn người có quyền quản trị </a:t>
            </a:r>
            <a:r>
              <a:rPr lang="vi-VN" sz="3200" b="1" dirty="0">
                <a:solidFill>
                  <a:schemeClr val="bg1"/>
                </a:solidFill>
                <a:latin typeface="+mj-lt"/>
              </a:rPr>
              <a:t>SQL Server Analysis Services (SSAS)</a:t>
            </a:r>
            <a:r>
              <a:rPr lang="vi-VN" sz="3200" dirty="0">
                <a:solidFill>
                  <a:schemeClr val="bg1"/>
                </a:solidFill>
                <a:latin typeface="+mj-lt"/>
              </a:rPr>
              <a:t>.</a:t>
            </a:r>
          </a:p>
          <a:p>
            <a:r>
              <a:rPr lang="vi-VN" sz="3200" b="1" dirty="0">
                <a:solidFill>
                  <a:schemeClr val="bg1"/>
                </a:solidFill>
                <a:latin typeface="+mj-lt"/>
              </a:rPr>
              <a:t>Mục đích:</a:t>
            </a:r>
            <a:br>
              <a:rPr lang="vi-VN" sz="3200" dirty="0">
                <a:solidFill>
                  <a:schemeClr val="bg1"/>
                </a:solidFill>
                <a:latin typeface="+mj-lt"/>
              </a:rPr>
            </a:br>
            <a:r>
              <a:rPr lang="vi-VN" sz="3200" dirty="0">
                <a:solidFill>
                  <a:schemeClr val="bg1"/>
                </a:solidFill>
                <a:latin typeface="+mj-lt"/>
              </a:rPr>
              <a:t>Cấu hình SSAS để hỗ trợ phân tích dữ liệu nâng cao.</a:t>
            </a:r>
          </a:p>
          <a:p>
            <a:pPr algn="ctr"/>
            <a:endParaRPr lang="vi-VN" dirty="0">
              <a:solidFill>
                <a:schemeClr val="bg1"/>
              </a:solidFill>
            </a:endParaRPr>
          </a:p>
        </p:txBody>
      </p:sp>
    </p:spTree>
    <p:extLst>
      <p:ext uri="{BB962C8B-B14F-4D97-AF65-F5344CB8AC3E}">
        <p14:creationId xmlns:p14="http://schemas.microsoft.com/office/powerpoint/2010/main" val="3998938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FF1DA-292F-8962-64AF-A4B37FF153E9}"/>
              </a:ext>
            </a:extLst>
          </p:cNvPr>
          <p:cNvPicPr>
            <a:picLocks noChangeAspect="1"/>
          </p:cNvPicPr>
          <p:nvPr/>
        </p:nvPicPr>
        <p:blipFill>
          <a:blip r:embed="rId2"/>
          <a:stretch>
            <a:fillRect/>
          </a:stretch>
        </p:blipFill>
        <p:spPr>
          <a:xfrm>
            <a:off x="2704069" y="0"/>
            <a:ext cx="6783859" cy="5189833"/>
          </a:xfrm>
          <a:prstGeom prst="rect">
            <a:avLst/>
          </a:prstGeom>
        </p:spPr>
      </p:pic>
      <p:sp>
        <p:nvSpPr>
          <p:cNvPr id="4" name="Rectangle 3">
            <a:extLst>
              <a:ext uri="{FF2B5EF4-FFF2-40B4-BE49-F238E27FC236}">
                <a16:creationId xmlns:a16="http://schemas.microsoft.com/office/drawing/2014/main" id="{9CEE05AF-6106-7AFB-EDAB-2C66899E3656}"/>
              </a:ext>
            </a:extLst>
          </p:cNvPr>
          <p:cNvSpPr/>
          <p:nvPr/>
        </p:nvSpPr>
        <p:spPr>
          <a:xfrm>
            <a:off x="374821" y="5288692"/>
            <a:ext cx="11615351" cy="130981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tabLst/>
            </a:pPr>
            <a:r>
              <a:rPr lang="vi-VN" sz="2200" dirty="0">
                <a:solidFill>
                  <a:schemeClr val="bg1"/>
                </a:solidFill>
                <a:latin typeface="+mj-lt"/>
              </a:rPr>
              <a:t>Cấu hình Scale Out cho SQL Server Integration Services (SSIS), giúp xử lý dữ liệu phân tán trên nhiều máy.</a:t>
            </a:r>
          </a:p>
          <a:p>
            <a:pPr marL="0" marR="0" lvl="0" indent="0" algn="l" defTabSz="914400" rtl="0" eaLnBrk="0" fontAlgn="base" latinLnBrk="0" hangingPunct="0">
              <a:lnSpc>
                <a:spcPct val="100000"/>
              </a:lnSpc>
              <a:spcBef>
                <a:spcPct val="0"/>
              </a:spcBef>
              <a:spcAft>
                <a:spcPct val="0"/>
              </a:spcAft>
              <a:buClrTx/>
              <a:buSzTx/>
              <a:tabLst/>
            </a:pPr>
            <a:r>
              <a:rPr kumimoji="0" lang="vi-VN" altLang="vi-VN" sz="2200" i="0" u="none" strike="noStrike" cap="none" normalizeH="0" baseline="0" dirty="0">
                <a:ln>
                  <a:noFill/>
                </a:ln>
                <a:solidFill>
                  <a:schemeClr val="bg1"/>
                </a:solidFill>
                <a:effectLst/>
                <a:latin typeface="+mj-lt"/>
              </a:rPr>
              <a:t>Port Number: Cổng (8391) được dùng để Master Node giao tiếp với Worker Nodes. </a:t>
            </a:r>
          </a:p>
          <a:p>
            <a:pPr marL="0" marR="0" lvl="0" indent="0" algn="l" defTabSz="914400" rtl="0" eaLnBrk="0" fontAlgn="base" latinLnBrk="0" hangingPunct="0">
              <a:lnSpc>
                <a:spcPct val="100000"/>
              </a:lnSpc>
              <a:spcBef>
                <a:spcPct val="0"/>
              </a:spcBef>
              <a:spcAft>
                <a:spcPct val="0"/>
              </a:spcAft>
              <a:buClrTx/>
              <a:buSzTx/>
              <a:tabLst/>
            </a:pPr>
            <a:r>
              <a:rPr kumimoji="0" lang="vi-VN" altLang="vi-VN" sz="2200" i="0" u="none" strike="noStrike" cap="none" normalizeH="0" baseline="0" dirty="0">
                <a:ln>
                  <a:noFill/>
                </a:ln>
                <a:solidFill>
                  <a:schemeClr val="bg1"/>
                </a:solidFill>
                <a:effectLst/>
                <a:latin typeface="+mj-lt"/>
              </a:rPr>
              <a:t>SSL Certificate: Chứng chỉ SSL để bảo mật kết nối giữa Master và Worker Nodes </a:t>
            </a:r>
          </a:p>
        </p:txBody>
      </p:sp>
    </p:spTree>
    <p:extLst>
      <p:ext uri="{BB962C8B-B14F-4D97-AF65-F5344CB8AC3E}">
        <p14:creationId xmlns:p14="http://schemas.microsoft.com/office/powerpoint/2010/main" val="33313217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1D872-6A2C-8E73-136C-3471F661739A}"/>
              </a:ext>
            </a:extLst>
          </p:cNvPr>
          <p:cNvPicPr>
            <a:picLocks noChangeAspect="1"/>
          </p:cNvPicPr>
          <p:nvPr/>
        </p:nvPicPr>
        <p:blipFill>
          <a:blip r:embed="rId2"/>
          <a:stretch>
            <a:fillRect/>
          </a:stretch>
        </p:blipFill>
        <p:spPr>
          <a:xfrm>
            <a:off x="0" y="525162"/>
            <a:ext cx="7834184" cy="5807676"/>
          </a:xfrm>
          <a:prstGeom prst="rect">
            <a:avLst/>
          </a:prstGeom>
        </p:spPr>
      </p:pic>
      <p:sp>
        <p:nvSpPr>
          <p:cNvPr id="4" name="Arrow: Right 3">
            <a:extLst>
              <a:ext uri="{FF2B5EF4-FFF2-40B4-BE49-F238E27FC236}">
                <a16:creationId xmlns:a16="http://schemas.microsoft.com/office/drawing/2014/main" id="{BAD32074-FC5E-616E-B4C6-C72A90068A97}"/>
              </a:ext>
            </a:extLst>
          </p:cNvPr>
          <p:cNvSpPr/>
          <p:nvPr/>
        </p:nvSpPr>
        <p:spPr>
          <a:xfrm>
            <a:off x="8328453" y="2977978"/>
            <a:ext cx="3249827" cy="1482813"/>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dirty="0">
                <a:solidFill>
                  <a:schemeClr val="bg1"/>
                </a:solidFill>
                <a:latin typeface="+mj-lt"/>
              </a:rPr>
              <a:t>Nhấn Next</a:t>
            </a:r>
          </a:p>
        </p:txBody>
      </p:sp>
    </p:spTree>
    <p:extLst>
      <p:ext uri="{BB962C8B-B14F-4D97-AF65-F5344CB8AC3E}">
        <p14:creationId xmlns:p14="http://schemas.microsoft.com/office/powerpoint/2010/main" val="29995732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52E64A-CF02-9450-8183-698BC3EDA450}"/>
              </a:ext>
            </a:extLst>
          </p:cNvPr>
          <p:cNvPicPr>
            <a:picLocks noChangeAspect="1"/>
          </p:cNvPicPr>
          <p:nvPr/>
        </p:nvPicPr>
        <p:blipFill>
          <a:blip r:embed="rId2"/>
          <a:stretch>
            <a:fillRect/>
          </a:stretch>
        </p:blipFill>
        <p:spPr>
          <a:xfrm>
            <a:off x="2582562" y="0"/>
            <a:ext cx="6612622" cy="4843849"/>
          </a:xfrm>
          <a:prstGeom prst="rect">
            <a:avLst/>
          </a:prstGeom>
        </p:spPr>
      </p:pic>
      <p:sp>
        <p:nvSpPr>
          <p:cNvPr id="4" name="Rectangle 3">
            <a:extLst>
              <a:ext uri="{FF2B5EF4-FFF2-40B4-BE49-F238E27FC236}">
                <a16:creationId xmlns:a16="http://schemas.microsoft.com/office/drawing/2014/main" id="{76CECEF5-DCD5-6F97-4FD8-D7671CB9C79A}"/>
              </a:ext>
            </a:extLst>
          </p:cNvPr>
          <p:cNvSpPr/>
          <p:nvPr/>
        </p:nvSpPr>
        <p:spPr>
          <a:xfrm>
            <a:off x="257432" y="5090983"/>
            <a:ext cx="11677135" cy="118624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dirty="0">
                <a:solidFill>
                  <a:schemeClr val="bg1"/>
                </a:solidFill>
                <a:latin typeface="+mj-lt"/>
              </a:rPr>
              <a:t>Xác nhận các tính năng và cài đặt. Nhấn install để tải xuống</a:t>
            </a:r>
          </a:p>
        </p:txBody>
      </p:sp>
    </p:spTree>
    <p:extLst>
      <p:ext uri="{BB962C8B-B14F-4D97-AF65-F5344CB8AC3E}">
        <p14:creationId xmlns:p14="http://schemas.microsoft.com/office/powerpoint/2010/main" val="31795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5670AD-7176-39A2-9FE4-36879A636B82}"/>
              </a:ext>
            </a:extLst>
          </p:cNvPr>
          <p:cNvPicPr>
            <a:picLocks noChangeAspect="1"/>
          </p:cNvPicPr>
          <p:nvPr/>
        </p:nvPicPr>
        <p:blipFill>
          <a:blip r:embed="rId2"/>
          <a:stretch>
            <a:fillRect/>
          </a:stretch>
        </p:blipFill>
        <p:spPr>
          <a:xfrm>
            <a:off x="1707779" y="222421"/>
            <a:ext cx="8412405" cy="4646141"/>
          </a:xfrm>
          <a:prstGeom prst="rect">
            <a:avLst/>
          </a:prstGeom>
        </p:spPr>
      </p:pic>
      <p:sp>
        <p:nvSpPr>
          <p:cNvPr id="4" name="Rectangle 3">
            <a:extLst>
              <a:ext uri="{FF2B5EF4-FFF2-40B4-BE49-F238E27FC236}">
                <a16:creationId xmlns:a16="http://schemas.microsoft.com/office/drawing/2014/main" id="{31817886-92B0-40A1-16F3-A0539A8DCF3C}"/>
              </a:ext>
            </a:extLst>
          </p:cNvPr>
          <p:cNvSpPr/>
          <p:nvPr/>
        </p:nvSpPr>
        <p:spPr>
          <a:xfrm>
            <a:off x="7673546" y="5140411"/>
            <a:ext cx="3966519" cy="12974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dirty="0">
                <a:solidFill>
                  <a:schemeClr val="bg1"/>
                </a:solidFill>
                <a:latin typeface="+mj-lt"/>
              </a:rPr>
              <a:t>Quá trình tải xuống</a:t>
            </a:r>
          </a:p>
        </p:txBody>
      </p:sp>
    </p:spTree>
    <p:extLst>
      <p:ext uri="{BB962C8B-B14F-4D97-AF65-F5344CB8AC3E}">
        <p14:creationId xmlns:p14="http://schemas.microsoft.com/office/powerpoint/2010/main" val="403048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3C60DD-8D37-428B-DF8F-08B3E7185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1" y="242573"/>
            <a:ext cx="5667056" cy="3186427"/>
          </a:xfrm>
          <a:prstGeom prst="rect">
            <a:avLst/>
          </a:prstGeom>
        </p:spPr>
      </p:pic>
      <p:pic>
        <p:nvPicPr>
          <p:cNvPr id="11" name="Picture 10">
            <a:extLst>
              <a:ext uri="{FF2B5EF4-FFF2-40B4-BE49-F238E27FC236}">
                <a16:creationId xmlns:a16="http://schemas.microsoft.com/office/drawing/2014/main" id="{26F3E3C6-0029-0359-A81A-CD20F8B57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489" y="242573"/>
            <a:ext cx="5667056" cy="3186427"/>
          </a:xfrm>
          <a:prstGeom prst="rect">
            <a:avLst/>
          </a:prstGeom>
        </p:spPr>
      </p:pic>
      <p:sp>
        <p:nvSpPr>
          <p:cNvPr id="12" name="Rectangle 11">
            <a:extLst>
              <a:ext uri="{FF2B5EF4-FFF2-40B4-BE49-F238E27FC236}">
                <a16:creationId xmlns:a16="http://schemas.microsoft.com/office/drawing/2014/main" id="{D0E0AC0E-3C37-F0D7-A9E0-02105B29E6DB}"/>
              </a:ext>
            </a:extLst>
          </p:cNvPr>
          <p:cNvSpPr/>
          <p:nvPr/>
        </p:nvSpPr>
        <p:spPr>
          <a:xfrm>
            <a:off x="338061" y="3484880"/>
            <a:ext cx="5125156" cy="34148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solidFill>
              </a:rPr>
              <a:t>Bộ cài SQL Sever 2022( phiên bản DEV)</a:t>
            </a:r>
          </a:p>
        </p:txBody>
      </p:sp>
      <p:sp>
        <p:nvSpPr>
          <p:cNvPr id="13" name="Rectangle 12">
            <a:extLst>
              <a:ext uri="{FF2B5EF4-FFF2-40B4-BE49-F238E27FC236}">
                <a16:creationId xmlns:a16="http://schemas.microsoft.com/office/drawing/2014/main" id="{4529E063-6278-00C5-D4BA-83A816F6EA7A}"/>
              </a:ext>
            </a:extLst>
          </p:cNvPr>
          <p:cNvSpPr/>
          <p:nvPr/>
        </p:nvSpPr>
        <p:spPr>
          <a:xfrm>
            <a:off x="6505181" y="3484880"/>
            <a:ext cx="5125156" cy="34148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solidFill>
              </a:rPr>
              <a:t>Bộ cài SSMS</a:t>
            </a:r>
          </a:p>
        </p:txBody>
      </p:sp>
      <p:sp>
        <p:nvSpPr>
          <p:cNvPr id="14" name="Rectangle 13">
            <a:extLst>
              <a:ext uri="{FF2B5EF4-FFF2-40B4-BE49-F238E27FC236}">
                <a16:creationId xmlns:a16="http://schemas.microsoft.com/office/drawing/2014/main" id="{9E34D019-0C4D-E80B-B110-141B447C1083}"/>
              </a:ext>
            </a:extLst>
          </p:cNvPr>
          <p:cNvSpPr/>
          <p:nvPr/>
        </p:nvSpPr>
        <p:spPr>
          <a:xfrm>
            <a:off x="449716" y="4259483"/>
            <a:ext cx="11292567" cy="192139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dirty="0">
                <a:solidFill>
                  <a:schemeClr val="bg1"/>
                </a:solidFill>
                <a:latin typeface="Time nes New Roman"/>
              </a:rPr>
              <a:t>-Server 2022 (Developer Edition): </a:t>
            </a:r>
            <a:r>
              <a:rPr lang="vi-VN" dirty="0">
                <a:solidFill>
                  <a:schemeClr val="bg1"/>
                </a:solidFill>
                <a:latin typeface="Time nes New Roman"/>
              </a:rPr>
              <a:t>Hệ quản trị cơ sở dữ liệu của Microsoft, dùng để lưu trữ, truy vấn và quản lý dữ liệu. Phiên bản Developer đầy đủ tính năng nhưng chỉ dùng để phát triển, không dùng trong sản xuất.</a:t>
            </a:r>
          </a:p>
          <a:p>
            <a:endParaRPr lang="vi-VN" b="1" dirty="0">
              <a:solidFill>
                <a:schemeClr val="bg1"/>
              </a:solidFill>
              <a:latin typeface="Time nes New Roman"/>
            </a:endParaRPr>
          </a:p>
          <a:p>
            <a:r>
              <a:rPr lang="vi-VN" b="1" dirty="0">
                <a:solidFill>
                  <a:schemeClr val="bg1"/>
                </a:solidFill>
                <a:latin typeface="Time nes New Roman"/>
              </a:rPr>
              <a:t>-SQL Server Management Studio (SSMS)</a:t>
            </a:r>
            <a:r>
              <a:rPr lang="vi-VN" dirty="0">
                <a:solidFill>
                  <a:schemeClr val="bg1"/>
                </a:solidFill>
                <a:latin typeface="Time nes New Roman"/>
              </a:rPr>
              <a:t>: Công cụ quản lý SQL Server với giao diện đồ họa, hỗ trợ truy vấn, cấu hình và quản trị cơ sở dữ liệu dễ dàng.</a:t>
            </a:r>
            <a:endParaRPr lang="vi-VN" dirty="0">
              <a:solidFill>
                <a:schemeClr val="bg1"/>
              </a:solidFill>
            </a:endParaRPr>
          </a:p>
        </p:txBody>
      </p:sp>
    </p:spTree>
    <p:extLst>
      <p:ext uri="{BB962C8B-B14F-4D97-AF65-F5344CB8AC3E}">
        <p14:creationId xmlns:p14="http://schemas.microsoft.com/office/powerpoint/2010/main" val="2851908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9497D0-D4C9-4C61-572C-71DC10C2BFD4}"/>
              </a:ext>
            </a:extLst>
          </p:cNvPr>
          <p:cNvPicPr>
            <a:picLocks noChangeAspect="1"/>
          </p:cNvPicPr>
          <p:nvPr/>
        </p:nvPicPr>
        <p:blipFill>
          <a:blip r:embed="rId2"/>
          <a:stretch>
            <a:fillRect/>
          </a:stretch>
        </p:blipFill>
        <p:spPr>
          <a:xfrm>
            <a:off x="5955957" y="0"/>
            <a:ext cx="6236043" cy="6858000"/>
          </a:xfrm>
          <a:prstGeom prst="rect">
            <a:avLst/>
          </a:prstGeom>
        </p:spPr>
      </p:pic>
      <p:sp>
        <p:nvSpPr>
          <p:cNvPr id="7" name="TextBox 6">
            <a:extLst>
              <a:ext uri="{FF2B5EF4-FFF2-40B4-BE49-F238E27FC236}">
                <a16:creationId xmlns:a16="http://schemas.microsoft.com/office/drawing/2014/main" id="{2C495752-60A8-A187-E450-96CACC023B65}"/>
              </a:ext>
            </a:extLst>
          </p:cNvPr>
          <p:cNvSpPr txBox="1"/>
          <p:nvPr/>
        </p:nvSpPr>
        <p:spPr>
          <a:xfrm>
            <a:off x="528252" y="2213573"/>
            <a:ext cx="4093175" cy="2862322"/>
          </a:xfrm>
          <a:prstGeom prst="rect">
            <a:avLst/>
          </a:prstGeom>
          <a:noFill/>
        </p:spPr>
        <p:txBody>
          <a:bodyPr wrap="square">
            <a:spAutoFit/>
          </a:bodyPr>
          <a:lstStyle/>
          <a:p>
            <a:r>
              <a:rPr lang="vi-VN" sz="3600" b="1" dirty="0">
                <a:latin typeface="+mj-lt"/>
              </a:rPr>
              <a:t>Xác nhận hoàn tất:</a:t>
            </a:r>
            <a:r>
              <a:rPr lang="vi-VN" sz="3600" dirty="0">
                <a:latin typeface="+mj-lt"/>
              </a:rPr>
              <a:t> Hiển thị thông báo rằng quá trình cài đặt đã kết thúc thành công</a:t>
            </a:r>
            <a:r>
              <a:rPr lang="vi-VN" dirty="0"/>
              <a:t>.</a:t>
            </a:r>
          </a:p>
        </p:txBody>
      </p:sp>
    </p:spTree>
    <p:extLst>
      <p:ext uri="{BB962C8B-B14F-4D97-AF65-F5344CB8AC3E}">
        <p14:creationId xmlns:p14="http://schemas.microsoft.com/office/powerpoint/2010/main" val="1813528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E3F31F-9CC0-7914-98CA-0777DB698CCD}"/>
              </a:ext>
            </a:extLst>
          </p:cNvPr>
          <p:cNvSpPr txBox="1"/>
          <p:nvPr/>
        </p:nvSpPr>
        <p:spPr>
          <a:xfrm>
            <a:off x="206976" y="4007879"/>
            <a:ext cx="5889024" cy="2554545"/>
          </a:xfrm>
          <a:prstGeom prst="rect">
            <a:avLst/>
          </a:prstGeom>
          <a:solidFill>
            <a:schemeClr val="tx1"/>
          </a:solidFill>
          <a:ln>
            <a:solidFill>
              <a:schemeClr val="tx1"/>
            </a:solidFill>
          </a:ln>
        </p:spPr>
        <p:txBody>
          <a:bodyPr wrap="square">
            <a:spAutoFit/>
          </a:bodyPr>
          <a:lstStyle/>
          <a:p>
            <a:r>
              <a:rPr lang="vi-VN" sz="4000" dirty="0">
                <a:solidFill>
                  <a:schemeClr val="bg1"/>
                </a:solidFill>
                <a:latin typeface="+mj-lt"/>
              </a:rPr>
              <a:t>Màn hình </a:t>
            </a:r>
            <a:r>
              <a:rPr lang="vi-VN" sz="4000" b="1" dirty="0">
                <a:solidFill>
                  <a:schemeClr val="bg1"/>
                </a:solidFill>
                <a:latin typeface="+mj-lt"/>
              </a:rPr>
              <a:t>kết nối đến SQL Server</a:t>
            </a:r>
            <a:r>
              <a:rPr lang="vi-VN" sz="4000" dirty="0">
                <a:solidFill>
                  <a:schemeClr val="bg1"/>
                </a:solidFill>
                <a:latin typeface="+mj-lt"/>
              </a:rPr>
              <a:t> trong SQL Server Management Studio (SSMS).</a:t>
            </a:r>
          </a:p>
        </p:txBody>
      </p:sp>
      <p:pic>
        <p:nvPicPr>
          <p:cNvPr id="5" name="Picture 4">
            <a:extLst>
              <a:ext uri="{FF2B5EF4-FFF2-40B4-BE49-F238E27FC236}">
                <a16:creationId xmlns:a16="http://schemas.microsoft.com/office/drawing/2014/main" id="{7E2EBAA2-8620-1C23-7400-88DD9478BFD4}"/>
              </a:ext>
            </a:extLst>
          </p:cNvPr>
          <p:cNvPicPr>
            <a:picLocks noChangeAspect="1"/>
          </p:cNvPicPr>
          <p:nvPr/>
        </p:nvPicPr>
        <p:blipFill>
          <a:blip r:embed="rId2"/>
          <a:stretch>
            <a:fillRect/>
          </a:stretch>
        </p:blipFill>
        <p:spPr>
          <a:xfrm>
            <a:off x="6236521" y="295576"/>
            <a:ext cx="5889024" cy="6030097"/>
          </a:xfrm>
          <a:prstGeom prst="rect">
            <a:avLst/>
          </a:prstGeom>
        </p:spPr>
      </p:pic>
    </p:spTree>
    <p:extLst>
      <p:ext uri="{BB962C8B-B14F-4D97-AF65-F5344CB8AC3E}">
        <p14:creationId xmlns:p14="http://schemas.microsoft.com/office/powerpoint/2010/main" val="1870327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7D574-0638-00B6-F0F9-1C667F58A1B4}"/>
              </a:ext>
            </a:extLst>
          </p:cNvPr>
          <p:cNvPicPr>
            <a:picLocks noChangeAspect="1"/>
          </p:cNvPicPr>
          <p:nvPr/>
        </p:nvPicPr>
        <p:blipFill>
          <a:blip r:embed="rId2"/>
          <a:stretch>
            <a:fillRect/>
          </a:stretch>
        </p:blipFill>
        <p:spPr>
          <a:xfrm>
            <a:off x="2063578" y="0"/>
            <a:ext cx="8279027" cy="5132960"/>
          </a:xfrm>
          <a:prstGeom prst="rect">
            <a:avLst/>
          </a:prstGeom>
        </p:spPr>
      </p:pic>
      <p:sp>
        <p:nvSpPr>
          <p:cNvPr id="4" name="Rectangle 3">
            <a:extLst>
              <a:ext uri="{FF2B5EF4-FFF2-40B4-BE49-F238E27FC236}">
                <a16:creationId xmlns:a16="http://schemas.microsoft.com/office/drawing/2014/main" id="{69637544-2205-ECAF-EF34-1FCED10A147F}"/>
              </a:ext>
            </a:extLst>
          </p:cNvPr>
          <p:cNvSpPr/>
          <p:nvPr/>
        </p:nvSpPr>
        <p:spPr>
          <a:xfrm>
            <a:off x="617838" y="5214551"/>
            <a:ext cx="11133438" cy="140867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bg1"/>
                </a:solidFill>
                <a:latin typeface="+mj-lt"/>
              </a:rPr>
              <a:t>Đây là giao diện của Microsoft SQL Server Management Studio (SSMS), dùng để quản lý và thao tác với SQL Server.</a:t>
            </a:r>
          </a:p>
        </p:txBody>
      </p:sp>
    </p:spTree>
    <p:extLst>
      <p:ext uri="{BB962C8B-B14F-4D97-AF65-F5344CB8AC3E}">
        <p14:creationId xmlns:p14="http://schemas.microsoft.com/office/powerpoint/2010/main" val="3439545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3B9E2-BA47-3C04-324E-F322CA437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112"/>
            <a:ext cx="12191999" cy="2403865"/>
          </a:xfrm>
          <a:prstGeom prst="rect">
            <a:avLst/>
          </a:prstGeom>
        </p:spPr>
      </p:pic>
      <p:sp>
        <p:nvSpPr>
          <p:cNvPr id="4" name="Rectangle 3">
            <a:extLst>
              <a:ext uri="{FF2B5EF4-FFF2-40B4-BE49-F238E27FC236}">
                <a16:creationId xmlns:a16="http://schemas.microsoft.com/office/drawing/2014/main" id="{918B84EA-24A8-4FE4-F088-DE38CF8B2257}"/>
              </a:ext>
            </a:extLst>
          </p:cNvPr>
          <p:cNvSpPr/>
          <p:nvPr/>
        </p:nvSpPr>
        <p:spPr>
          <a:xfrm>
            <a:off x="1" y="3589638"/>
            <a:ext cx="12191998" cy="95764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solidFill>
              </a:rPr>
              <a:t>Đăng nhập SQL2022 với từ cách quản trị </a:t>
            </a:r>
            <a:r>
              <a:rPr lang="vi-VN">
                <a:solidFill>
                  <a:schemeClr val="bg1"/>
                </a:solidFill>
              </a:rPr>
              <a:t>viên để cấp quyền cài đặt, chỉnh sửa hệ thống và cấu hình SQL</a:t>
            </a:r>
            <a:endParaRPr lang="vi-VN" dirty="0">
              <a:solidFill>
                <a:schemeClr val="bg1"/>
              </a:solidFill>
            </a:endParaRPr>
          </a:p>
        </p:txBody>
      </p:sp>
    </p:spTree>
    <p:extLst>
      <p:ext uri="{BB962C8B-B14F-4D97-AF65-F5344CB8AC3E}">
        <p14:creationId xmlns:p14="http://schemas.microsoft.com/office/powerpoint/2010/main" val="1915022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46809-A590-7FB9-4179-0BA8B7371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10" y="0"/>
            <a:ext cx="8452022" cy="6858000"/>
          </a:xfrm>
          <a:prstGeom prst="rect">
            <a:avLst/>
          </a:prstGeom>
        </p:spPr>
      </p:pic>
      <p:sp>
        <p:nvSpPr>
          <p:cNvPr id="4" name="Rectangle 3">
            <a:extLst>
              <a:ext uri="{FF2B5EF4-FFF2-40B4-BE49-F238E27FC236}">
                <a16:creationId xmlns:a16="http://schemas.microsoft.com/office/drawing/2014/main" id="{83D61477-0034-8CAC-AE00-32A0290877C1}"/>
              </a:ext>
            </a:extLst>
          </p:cNvPr>
          <p:cNvSpPr/>
          <p:nvPr/>
        </p:nvSpPr>
        <p:spPr>
          <a:xfrm>
            <a:off x="8501449" y="1130643"/>
            <a:ext cx="3459892" cy="423218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3000" dirty="0">
                <a:solidFill>
                  <a:schemeClr val="bg1"/>
                </a:solidFill>
                <a:latin typeface="+mj-lt"/>
              </a:rPr>
              <a:t>Chọn Installation và chọn New SQL Sever Standalone installation... Để cài đặt và giúp thiết lập môi trường cơ sở sữ liệu để lưu trữ và quản lý dữ liệu</a:t>
            </a:r>
          </a:p>
        </p:txBody>
      </p:sp>
    </p:spTree>
    <p:extLst>
      <p:ext uri="{BB962C8B-B14F-4D97-AF65-F5344CB8AC3E}">
        <p14:creationId xmlns:p14="http://schemas.microsoft.com/office/powerpoint/2010/main" val="40768589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51593-8D3A-F6FD-1A3D-6FF367403E1F}"/>
              </a:ext>
            </a:extLst>
          </p:cNvPr>
          <p:cNvPicPr>
            <a:picLocks noChangeAspect="1"/>
          </p:cNvPicPr>
          <p:nvPr/>
        </p:nvPicPr>
        <p:blipFill>
          <a:blip r:embed="rId2"/>
          <a:stretch>
            <a:fillRect/>
          </a:stretch>
        </p:blipFill>
        <p:spPr>
          <a:xfrm>
            <a:off x="840258" y="135923"/>
            <a:ext cx="10713309" cy="5004488"/>
          </a:xfrm>
          <a:prstGeom prst="rect">
            <a:avLst/>
          </a:prstGeom>
        </p:spPr>
      </p:pic>
      <p:sp>
        <p:nvSpPr>
          <p:cNvPr id="6" name="Arrow: Right 5">
            <a:extLst>
              <a:ext uri="{FF2B5EF4-FFF2-40B4-BE49-F238E27FC236}">
                <a16:creationId xmlns:a16="http://schemas.microsoft.com/office/drawing/2014/main" id="{915B5B8D-D21A-7C5A-E36D-554AB6D3645F}"/>
              </a:ext>
            </a:extLst>
          </p:cNvPr>
          <p:cNvSpPr/>
          <p:nvPr/>
        </p:nvSpPr>
        <p:spPr>
          <a:xfrm>
            <a:off x="8192529" y="5239264"/>
            <a:ext cx="3249827" cy="1482813"/>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400" dirty="0">
                <a:solidFill>
                  <a:schemeClr val="bg1"/>
                </a:solidFill>
                <a:latin typeface="+mj-lt"/>
              </a:rPr>
              <a:t>Nhấn Next</a:t>
            </a:r>
          </a:p>
        </p:txBody>
      </p:sp>
    </p:spTree>
    <p:extLst>
      <p:ext uri="{BB962C8B-B14F-4D97-AF65-F5344CB8AC3E}">
        <p14:creationId xmlns:p14="http://schemas.microsoft.com/office/powerpoint/2010/main" val="24122277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49440-E755-9A04-276A-78D4A30FEE51}"/>
              </a:ext>
            </a:extLst>
          </p:cNvPr>
          <p:cNvPicPr>
            <a:picLocks noChangeAspect="1"/>
          </p:cNvPicPr>
          <p:nvPr/>
        </p:nvPicPr>
        <p:blipFill>
          <a:blip r:embed="rId2"/>
          <a:stretch>
            <a:fillRect/>
          </a:stretch>
        </p:blipFill>
        <p:spPr>
          <a:xfrm>
            <a:off x="1297458" y="0"/>
            <a:ext cx="9625915" cy="5103341"/>
          </a:xfrm>
          <a:prstGeom prst="rect">
            <a:avLst/>
          </a:prstGeom>
        </p:spPr>
      </p:pic>
      <p:sp>
        <p:nvSpPr>
          <p:cNvPr id="4" name="Rectangle 3">
            <a:extLst>
              <a:ext uri="{FF2B5EF4-FFF2-40B4-BE49-F238E27FC236}">
                <a16:creationId xmlns:a16="http://schemas.microsoft.com/office/drawing/2014/main" id="{C1FE3210-1CC0-460A-DC42-502A3EBC46E0}"/>
              </a:ext>
            </a:extLst>
          </p:cNvPr>
          <p:cNvSpPr/>
          <p:nvPr/>
        </p:nvSpPr>
        <p:spPr>
          <a:xfrm>
            <a:off x="1297458" y="5288692"/>
            <a:ext cx="9625915" cy="129746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3200" dirty="0">
                <a:solidFill>
                  <a:schemeClr val="bg1"/>
                </a:solidFill>
                <a:latin typeface="+mj-lt"/>
              </a:rPr>
              <a:t>Kiểm tra hệ thống xem có đáp ứng yêu cầu hay không. Nếu có lỗi, cần khắc phục trước khi tiếp tục cài đặt.</a:t>
            </a:r>
          </a:p>
        </p:txBody>
      </p:sp>
    </p:spTree>
    <p:extLst>
      <p:ext uri="{BB962C8B-B14F-4D97-AF65-F5344CB8AC3E}">
        <p14:creationId xmlns:p14="http://schemas.microsoft.com/office/powerpoint/2010/main" val="34579240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C7960-CE19-1F24-93EB-540CC4A78596}"/>
              </a:ext>
            </a:extLst>
          </p:cNvPr>
          <p:cNvPicPr>
            <a:picLocks noChangeAspect="1"/>
          </p:cNvPicPr>
          <p:nvPr/>
        </p:nvPicPr>
        <p:blipFill>
          <a:blip r:embed="rId2"/>
          <a:stretch>
            <a:fillRect/>
          </a:stretch>
        </p:blipFill>
        <p:spPr>
          <a:xfrm>
            <a:off x="1322173" y="1"/>
            <a:ext cx="9378777" cy="5004486"/>
          </a:xfrm>
          <a:prstGeom prst="rect">
            <a:avLst/>
          </a:prstGeom>
        </p:spPr>
      </p:pic>
      <p:sp>
        <p:nvSpPr>
          <p:cNvPr id="4" name="Rectangle 3">
            <a:extLst>
              <a:ext uri="{FF2B5EF4-FFF2-40B4-BE49-F238E27FC236}">
                <a16:creationId xmlns:a16="http://schemas.microsoft.com/office/drawing/2014/main" id="{71B92112-7346-9132-FC2F-E41771E9AC2C}"/>
              </a:ext>
            </a:extLst>
          </p:cNvPr>
          <p:cNvSpPr/>
          <p:nvPr/>
        </p:nvSpPr>
        <p:spPr>
          <a:xfrm>
            <a:off x="654908" y="5313405"/>
            <a:ext cx="10873946" cy="10503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bg1"/>
                </a:solidFill>
                <a:latin typeface="+mj-lt"/>
              </a:rPr>
              <a:t>Cho phép chọn </a:t>
            </a:r>
            <a:r>
              <a:rPr lang="vi-VN" sz="3200" b="1" dirty="0">
                <a:solidFill>
                  <a:schemeClr val="bg1"/>
                </a:solidFill>
                <a:latin typeface="+mj-lt"/>
              </a:rPr>
              <a:t>cài mới SQL Server 2022</a:t>
            </a:r>
            <a:r>
              <a:rPr lang="vi-VN" sz="3200" dirty="0">
                <a:solidFill>
                  <a:schemeClr val="bg1"/>
                </a:solidFill>
                <a:latin typeface="+mj-lt"/>
              </a:rPr>
              <a:t> hoặc </a:t>
            </a:r>
            <a:r>
              <a:rPr lang="vi-VN" sz="3200" b="1" dirty="0">
                <a:solidFill>
                  <a:schemeClr val="bg1"/>
                </a:solidFill>
                <a:latin typeface="+mj-lt"/>
              </a:rPr>
              <a:t>thêm tính năng vào phiên bản đã có</a:t>
            </a:r>
            <a:r>
              <a:rPr lang="vi-VN" sz="3200" dirty="0">
                <a:solidFill>
                  <a:schemeClr val="bg1"/>
                </a:solidFill>
                <a:latin typeface="+mj-lt"/>
              </a:rPr>
              <a:t>. Nếu muốn cài mới, chọn tùy chọn đầu tiên</a:t>
            </a:r>
            <a:r>
              <a:rPr lang="vi-VN" dirty="0">
                <a:solidFill>
                  <a:schemeClr val="bg1"/>
                </a:solidFill>
                <a:latin typeface="+mj-lt"/>
              </a:rPr>
              <a:t>.</a:t>
            </a:r>
          </a:p>
        </p:txBody>
      </p:sp>
    </p:spTree>
    <p:extLst>
      <p:ext uri="{BB962C8B-B14F-4D97-AF65-F5344CB8AC3E}">
        <p14:creationId xmlns:p14="http://schemas.microsoft.com/office/powerpoint/2010/main" val="2674045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C870E1-CF6A-F339-C22F-254C650DC90E}"/>
              </a:ext>
            </a:extLst>
          </p:cNvPr>
          <p:cNvPicPr>
            <a:picLocks noChangeAspect="1"/>
          </p:cNvPicPr>
          <p:nvPr/>
        </p:nvPicPr>
        <p:blipFill>
          <a:blip r:embed="rId2"/>
          <a:stretch>
            <a:fillRect/>
          </a:stretch>
        </p:blipFill>
        <p:spPr>
          <a:xfrm>
            <a:off x="1099751" y="1"/>
            <a:ext cx="9749481" cy="5004486"/>
          </a:xfrm>
          <a:prstGeom prst="rect">
            <a:avLst/>
          </a:prstGeom>
        </p:spPr>
      </p:pic>
      <p:sp>
        <p:nvSpPr>
          <p:cNvPr id="4" name="Rectangle 3">
            <a:extLst>
              <a:ext uri="{FF2B5EF4-FFF2-40B4-BE49-F238E27FC236}">
                <a16:creationId xmlns:a16="http://schemas.microsoft.com/office/drawing/2014/main" id="{3DE867A1-1605-D827-20A4-FEB988F1FF7B}"/>
              </a:ext>
            </a:extLst>
          </p:cNvPr>
          <p:cNvSpPr/>
          <p:nvPr/>
        </p:nvSpPr>
        <p:spPr>
          <a:xfrm>
            <a:off x="370703" y="5301049"/>
            <a:ext cx="11602994" cy="102561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dirty="0">
                <a:solidFill>
                  <a:schemeClr val="bg1"/>
                </a:solidFill>
                <a:latin typeface="+mj-lt"/>
              </a:rPr>
              <a:t>Chọn phiên bản SQL Server: chọn </a:t>
            </a:r>
            <a:r>
              <a:rPr lang="vi-VN" sz="2800" b="1" dirty="0">
                <a:solidFill>
                  <a:schemeClr val="bg1"/>
                </a:solidFill>
                <a:latin typeface="+mj-lt"/>
              </a:rPr>
              <a:t>Developer</a:t>
            </a:r>
            <a:r>
              <a:rPr lang="vi-VN" sz="2800" dirty="0">
                <a:solidFill>
                  <a:schemeClr val="bg1"/>
                </a:solidFill>
                <a:latin typeface="+mj-lt"/>
              </a:rPr>
              <a:t> (miễn phí, đầy đủ tính năng nhưng chỉ dùng để phát triển</a:t>
            </a:r>
          </a:p>
        </p:txBody>
      </p:sp>
    </p:spTree>
    <p:extLst>
      <p:ext uri="{BB962C8B-B14F-4D97-AF65-F5344CB8AC3E}">
        <p14:creationId xmlns:p14="http://schemas.microsoft.com/office/powerpoint/2010/main" val="3681339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95947C-5169-8FBB-AEE2-968B41A3F86F}"/>
              </a:ext>
            </a:extLst>
          </p:cNvPr>
          <p:cNvPicPr>
            <a:picLocks noChangeAspect="1"/>
          </p:cNvPicPr>
          <p:nvPr/>
        </p:nvPicPr>
        <p:blipFill>
          <a:blip r:embed="rId2"/>
          <a:stretch>
            <a:fillRect/>
          </a:stretch>
        </p:blipFill>
        <p:spPr>
          <a:xfrm>
            <a:off x="1685582" y="0"/>
            <a:ext cx="8820835" cy="5165124"/>
          </a:xfrm>
          <a:prstGeom prst="rect">
            <a:avLst/>
          </a:prstGeom>
        </p:spPr>
      </p:pic>
      <p:sp>
        <p:nvSpPr>
          <p:cNvPr id="4" name="Rectangle 3">
            <a:extLst>
              <a:ext uri="{FF2B5EF4-FFF2-40B4-BE49-F238E27FC236}">
                <a16:creationId xmlns:a16="http://schemas.microsoft.com/office/drawing/2014/main" id="{6026B786-BB14-026A-B529-3D306AF97909}"/>
              </a:ext>
            </a:extLst>
          </p:cNvPr>
          <p:cNvSpPr/>
          <p:nvPr/>
        </p:nvSpPr>
        <p:spPr>
          <a:xfrm>
            <a:off x="704335" y="5436973"/>
            <a:ext cx="10713308" cy="10873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bg1"/>
                </a:solidFill>
                <a:latin typeface="+mj-lt"/>
              </a:rPr>
              <a:t>Chấp nhận điều khoản sử dụng của SQL Server 2022. Tích vào ô "I accept the license terms" để tiếp tục cài đặt.</a:t>
            </a:r>
          </a:p>
        </p:txBody>
      </p:sp>
    </p:spTree>
    <p:extLst>
      <p:ext uri="{BB962C8B-B14F-4D97-AF65-F5344CB8AC3E}">
        <p14:creationId xmlns:p14="http://schemas.microsoft.com/office/powerpoint/2010/main" val="4196178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145</TotalTime>
  <Words>652</Words>
  <Application>Microsoft Office PowerPoint</Application>
  <PresentationFormat>Widescreen</PresentationFormat>
  <Paragraphs>43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 nes New Roman</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Trang Hoàng</dc:creator>
  <cp:lastModifiedBy>Trang Hoàng</cp:lastModifiedBy>
  <cp:revision>1</cp:revision>
  <dcterms:created xsi:type="dcterms:W3CDTF">2025-03-19T13:33:26Z</dcterms:created>
  <dcterms:modified xsi:type="dcterms:W3CDTF">2025-03-19T15:58:40Z</dcterms:modified>
</cp:coreProperties>
</file>